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handoutMasterIdLst>
    <p:handoutMasterId r:id="rId20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78" r:id="rId9"/>
    <p:sldId id="279" r:id="rId10"/>
    <p:sldId id="277" r:id="rId11"/>
    <p:sldId id="265" r:id="rId12"/>
    <p:sldId id="266" r:id="rId13"/>
    <p:sldId id="267" r:id="rId14"/>
    <p:sldId id="268" r:id="rId15"/>
    <p:sldId id="269" r:id="rId16"/>
    <p:sldId id="270" r:id="rId17"/>
    <p:sldId id="280" r:id="rId18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08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B14CF-B3F0-4BEF-BCFE-2002EA0F316E}" type="datetimeFigureOut">
              <a:rPr lang="ms-MY" smtClean="0"/>
              <a:t>12/01/2018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30B17-72AB-4C13-AF3E-1C76E037FAA8}" type="slidenum">
              <a:rPr lang="ms-MY" smtClean="0"/>
              <a:t>‹#›</a:t>
            </a:fld>
            <a:endParaRPr lang="ms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8EC96-297E-4153-AC43-0843D0B3C582}" type="datetimeFigureOut">
              <a:rPr lang="ms-MY" smtClean="0"/>
              <a:pPr/>
              <a:t>12/01/2018</a:t>
            </a:fld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6D9CB-7ADF-4D23-B476-1FC80B9EECBF}" type="slidenum">
              <a:rPr lang="ms-MY" smtClean="0"/>
              <a:pPr/>
              <a:t>‹#›</a:t>
            </a:fld>
            <a:endParaRPr lang="ms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ms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6D9CB-7ADF-4D23-B476-1FC80B9EECBF}" type="slidenum">
              <a:rPr lang="ms-MY" smtClean="0"/>
              <a:pPr/>
              <a:t>1</a:t>
            </a:fld>
            <a:endParaRPr lang="ms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ms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6D9CB-7ADF-4D23-B476-1FC80B9EECBF}" type="slidenum">
              <a:rPr lang="ms-MY" smtClean="0"/>
              <a:pPr/>
              <a:t>3</a:t>
            </a:fld>
            <a:endParaRPr lang="ms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ms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6D9CB-7ADF-4D23-B476-1FC80B9EECBF}" type="slidenum">
              <a:rPr lang="ms-MY" smtClean="0"/>
              <a:pPr/>
              <a:t>14</a:t>
            </a:fld>
            <a:endParaRPr lang="ms-M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ms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6D9CB-7ADF-4D23-B476-1FC80B9EECBF}" type="slidenum">
              <a:rPr lang="ms-MY" smtClean="0"/>
              <a:pPr/>
              <a:t>15</a:t>
            </a:fld>
            <a:endParaRPr lang="ms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1372-0DCC-4F9C-A2D6-A0485515378B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F3964-E61A-41CF-BF7D-AAA8E83AE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1372-0DCC-4F9C-A2D6-A0485515378B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F3964-E61A-41CF-BF7D-AAA8E83AE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1372-0DCC-4F9C-A2D6-A0485515378B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F3964-E61A-41CF-BF7D-AAA8E83AE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1372-0DCC-4F9C-A2D6-A0485515378B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F3964-E61A-41CF-BF7D-AAA8E83AE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1372-0DCC-4F9C-A2D6-A0485515378B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F3964-E61A-41CF-BF7D-AAA8E83AE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1372-0DCC-4F9C-A2D6-A0485515378B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F3964-E61A-41CF-BF7D-AAA8E83AE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1372-0DCC-4F9C-A2D6-A0485515378B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F3964-E61A-41CF-BF7D-AAA8E83AE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1372-0DCC-4F9C-A2D6-A0485515378B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F3964-E61A-41CF-BF7D-AAA8E83AE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1372-0DCC-4F9C-A2D6-A0485515378B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F3964-E61A-41CF-BF7D-AAA8E83AE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1372-0DCC-4F9C-A2D6-A0485515378B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F3964-E61A-41CF-BF7D-AAA8E83AE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1372-0DCC-4F9C-A2D6-A0485515378B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F3964-E61A-41CF-BF7D-AAA8E83AE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41372-0DCC-4F9C-A2D6-A0485515378B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F3964-E61A-41CF-BF7D-AAA8E83AE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685800"/>
            <a:ext cx="7543800" cy="130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 Diagonal Corner Rectangle 5"/>
          <p:cNvSpPr/>
          <p:nvPr/>
        </p:nvSpPr>
        <p:spPr>
          <a:xfrm>
            <a:off x="1981200" y="685800"/>
            <a:ext cx="6477000" cy="12192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/>
              <a:t>M02 – TINGKAH LAKU INTERPERSONAL</a:t>
            </a:r>
            <a:endParaRPr lang="ms-MY" sz="4400" b="1" dirty="0"/>
          </a:p>
        </p:txBody>
      </p:sp>
      <p:sp>
        <p:nvSpPr>
          <p:cNvPr id="7" name="Rectangle 6"/>
          <p:cNvSpPr/>
          <p:nvPr/>
        </p:nvSpPr>
        <p:spPr>
          <a:xfrm>
            <a:off x="1066800" y="2209800"/>
            <a:ext cx="57150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sz="3200" b="1" dirty="0" smtClean="0">
                <a:solidFill>
                  <a:schemeClr val="tx1"/>
                </a:solidFill>
              </a:rPr>
              <a:t>SUB-MODUL 3</a:t>
            </a:r>
          </a:p>
          <a:p>
            <a:pPr lvl="1" algn="ctr"/>
            <a:endParaRPr lang="en-US" sz="3200" b="1" dirty="0" smtClean="0">
              <a:solidFill>
                <a:schemeClr val="tx1"/>
              </a:solidFill>
            </a:endParaRPr>
          </a:p>
          <a:p>
            <a:pPr lvl="1" algn="ctr"/>
            <a:r>
              <a:rPr lang="en-US" sz="3200" b="1" dirty="0" smtClean="0">
                <a:solidFill>
                  <a:schemeClr val="tx1"/>
                </a:solidFill>
              </a:rPr>
              <a:t>KEMAHIRAN MENYELESAIKAN MASALAH</a:t>
            </a:r>
          </a:p>
          <a:p>
            <a:pPr lvl="1" algn="ctr"/>
            <a:endParaRPr lang="en-US" sz="3200" b="1" dirty="0" smtClean="0">
              <a:solidFill>
                <a:schemeClr val="tx1"/>
              </a:solidFill>
            </a:endParaRPr>
          </a:p>
          <a:p>
            <a:pPr lvl="1" algn="ctr"/>
            <a:r>
              <a:rPr lang="en-US" sz="3200" b="1" dirty="0" smtClean="0">
                <a:solidFill>
                  <a:schemeClr val="tx1"/>
                </a:solidFill>
              </a:rPr>
              <a:t>Z-009-2:2015-M02(3/4)</a:t>
            </a:r>
          </a:p>
          <a:p>
            <a:pPr lvl="1" algn="ctr"/>
            <a:endParaRPr lang="en-US" sz="3200" b="1" dirty="0" smtClean="0">
              <a:solidFill>
                <a:schemeClr val="tx1"/>
              </a:solidFill>
            </a:endParaRPr>
          </a:p>
          <a:p>
            <a:pPr lvl="1" algn="ctr"/>
            <a:r>
              <a:rPr lang="en-US" sz="3200" b="1" dirty="0" smtClean="0">
                <a:solidFill>
                  <a:schemeClr val="tx1"/>
                </a:solidFill>
              </a:rPr>
              <a:t>TAHAP 2</a:t>
            </a:r>
            <a:endParaRPr lang="ms-MY" sz="3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3" name="Rounded Rectangle 2"/>
          <p:cNvSpPr/>
          <p:nvPr/>
        </p:nvSpPr>
        <p:spPr>
          <a:xfrm>
            <a:off x="1143000" y="609600"/>
            <a:ext cx="7467600" cy="9144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1. MASALAH DAN PENYELESAIAN (</a:t>
            </a:r>
            <a:r>
              <a:rPr lang="en-US" sz="4000" b="1" dirty="0" err="1" smtClean="0"/>
              <a:t>samb</a:t>
            </a:r>
            <a:r>
              <a:rPr lang="en-US" sz="4000" b="1" dirty="0" smtClean="0"/>
              <a:t>.)</a:t>
            </a:r>
            <a:endParaRPr lang="ms-MY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76400"/>
            <a:ext cx="8153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Sumbang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Saran 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baseline="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sesi</a:t>
            </a:r>
            <a:r>
              <a:rPr lang="en-US" sz="2800" dirty="0" smtClean="0"/>
              <a:t> </a:t>
            </a:r>
            <a:r>
              <a:rPr lang="en-US" sz="2800" dirty="0" err="1" smtClean="0"/>
              <a:t>sumbang</a:t>
            </a:r>
            <a:r>
              <a:rPr lang="en-US" sz="2800" dirty="0" smtClean="0"/>
              <a:t> saran </a:t>
            </a:r>
            <a:r>
              <a:rPr lang="en-US" sz="2800" dirty="0" err="1" smtClean="0"/>
              <a:t>bermula</a:t>
            </a:r>
            <a:r>
              <a:rPr lang="en-US" sz="2800" dirty="0" smtClean="0"/>
              <a:t>, </a:t>
            </a:r>
            <a:r>
              <a:rPr lang="en-US" sz="2800" dirty="0" err="1" smtClean="0"/>
              <a:t>ketua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fasilitator</a:t>
            </a:r>
            <a:r>
              <a:rPr lang="en-US" sz="2800" dirty="0" smtClean="0"/>
              <a:t>  </a:t>
            </a:r>
            <a:r>
              <a:rPr lang="en-US" sz="2800" dirty="0" err="1" smtClean="0"/>
              <a:t>menggalakkan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menyumbang</a:t>
            </a:r>
            <a:r>
              <a:rPr lang="en-US" sz="2800" dirty="0" smtClean="0"/>
              <a:t> </a:t>
            </a:r>
            <a:r>
              <a:rPr lang="en-US" sz="2800" dirty="0" err="1" smtClean="0"/>
              <a:t>sebanyak</a:t>
            </a:r>
            <a:r>
              <a:rPr lang="en-US" sz="2800" dirty="0" smtClean="0"/>
              <a:t> idea yang </a:t>
            </a:r>
            <a:r>
              <a:rPr lang="en-US" sz="2800" dirty="0" err="1" smtClean="0"/>
              <a:t>mungkin</a:t>
            </a:r>
            <a:r>
              <a:rPr lang="en-US" sz="2800" dirty="0" smtClean="0"/>
              <a:t>,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kira</a:t>
            </a:r>
            <a:r>
              <a:rPr lang="en-US" sz="2800" dirty="0" smtClean="0"/>
              <a:t> </a:t>
            </a:r>
            <a:r>
              <a:rPr lang="en-US" sz="2800" dirty="0" err="1" smtClean="0"/>
              <a:t>ia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relevan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kelihatan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masuk</a:t>
            </a:r>
            <a:r>
              <a:rPr lang="en-US" sz="2800" dirty="0" smtClean="0"/>
              <a:t> </a:t>
            </a:r>
            <a:r>
              <a:rPr lang="en-US" sz="2800" dirty="0" err="1" smtClean="0"/>
              <a:t>akal</a:t>
            </a:r>
            <a:r>
              <a:rPr lang="en-US" sz="2800" dirty="0" smtClean="0"/>
              <a:t>.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3962400"/>
            <a:ext cx="3886200" cy="2316163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143000" y="609600"/>
            <a:ext cx="7467600" cy="9144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1. MASALAH DAN PENYELESAIAN (</a:t>
            </a:r>
            <a:r>
              <a:rPr lang="en-US" sz="4000" b="1" dirty="0" err="1" smtClean="0"/>
              <a:t>samb</a:t>
            </a:r>
            <a:r>
              <a:rPr lang="en-US" sz="4000" b="1" dirty="0" smtClean="0"/>
              <a:t>.)</a:t>
            </a:r>
            <a:endParaRPr lang="ms-MY" sz="4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76400"/>
            <a:ext cx="81534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Peraturan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Sumbang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Saran 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Kritikan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terhadap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cadangan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individu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tidak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dibenarkan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 err="1" smtClean="0"/>
              <a:t>Tujuannya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seberapa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idea yang </a:t>
            </a:r>
            <a:r>
              <a:rPr lang="en-US" sz="2800" dirty="0" err="1" smtClean="0"/>
              <a:t>mungkin</a:t>
            </a:r>
            <a:r>
              <a:rPr lang="en-US" sz="2800" dirty="0" smtClean="0"/>
              <a:t>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Tujuannya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menjana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suasana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momentum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kreatif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 smtClean="0"/>
              <a:t>Idea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menyubur</a:t>
            </a:r>
            <a:r>
              <a:rPr lang="en-US" sz="2800" dirty="0" smtClean="0"/>
              <a:t> dab </a:t>
            </a:r>
            <a:r>
              <a:rPr lang="en-US" sz="2800" dirty="0" err="1" smtClean="0"/>
              <a:t>bernas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sama</a:t>
            </a:r>
            <a:r>
              <a:rPr lang="en-US" sz="2800" dirty="0" smtClean="0"/>
              <a:t> lain,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sentiasa</a:t>
            </a:r>
            <a:r>
              <a:rPr lang="en-US" sz="2800" dirty="0" smtClean="0"/>
              <a:t> </a:t>
            </a:r>
            <a:r>
              <a:rPr lang="en-US" sz="2800" dirty="0" err="1" smtClean="0"/>
              <a:t>mendengar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memperolehi</a:t>
            </a:r>
            <a:r>
              <a:rPr lang="en-US" sz="2800" dirty="0" smtClean="0"/>
              <a:t> </a:t>
            </a:r>
            <a:r>
              <a:rPr lang="en-US" sz="2800" dirty="0" err="1" smtClean="0"/>
              <a:t>percikan</a:t>
            </a:r>
            <a:r>
              <a:rPr lang="en-US" sz="2800" dirty="0" smtClean="0"/>
              <a:t> idea-idea </a:t>
            </a:r>
            <a:r>
              <a:rPr lang="en-US" sz="2800" dirty="0" err="1" smtClean="0"/>
              <a:t>baru</a:t>
            </a:r>
            <a:r>
              <a:rPr lang="en-US" sz="2800" dirty="0" smtClean="0"/>
              <a:t>.</a:t>
            </a:r>
            <a:endParaRPr kumimoji="0" lang="en-US" sz="280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143000" y="609600"/>
            <a:ext cx="7467600" cy="9144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2. TEKNIK BERKESAN PENYELESAIAN MASALAH</a:t>
            </a:r>
            <a:endParaRPr lang="ms-MY" sz="4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76400"/>
            <a:ext cx="8153400" cy="45720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Rangka</a:t>
            </a:r>
            <a:endParaRPr kumimoji="0" lang="en-US" sz="28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b="1" dirty="0" smtClean="0"/>
              <a:t>	</a:t>
            </a:r>
            <a:r>
              <a:rPr lang="en-US" sz="2800" dirty="0" err="1" smtClean="0"/>
              <a:t>Melaksanakan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mengutamakan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memaksimumkan</a:t>
            </a:r>
            <a:r>
              <a:rPr lang="en-US" sz="2800" dirty="0" smtClean="0"/>
              <a:t> </a:t>
            </a:r>
            <a:r>
              <a:rPr lang="en-US" sz="2800" dirty="0" err="1" smtClean="0"/>
              <a:t>masa</a:t>
            </a:r>
            <a:r>
              <a:rPr lang="en-US" sz="2800" dirty="0" smtClean="0"/>
              <a:t>, </a:t>
            </a:r>
            <a:r>
              <a:rPr lang="en-US" sz="2800" dirty="0" err="1" smtClean="0"/>
              <a:t>tenaga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 </a:t>
            </a:r>
            <a:r>
              <a:rPr lang="en-US" sz="2800" dirty="0" err="1" smtClean="0"/>
              <a:t>komitmen</a:t>
            </a:r>
            <a:r>
              <a:rPr lang="en-US" sz="2800" dirty="0" smtClean="0"/>
              <a:t>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 startAt="2"/>
              <a:tabLst/>
              <a:defRPr/>
            </a:pP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Kaedah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Penyelesaian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Masalah</a:t>
            </a:r>
            <a:endParaRPr kumimoji="0" lang="en-US" sz="28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b="1" dirty="0" smtClean="0"/>
              <a:t>	- </a:t>
            </a:r>
            <a:r>
              <a:rPr lang="en-US" sz="2800" b="1" dirty="0" err="1" smtClean="0"/>
              <a:t>Tentukan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Masalah</a:t>
            </a:r>
            <a:endParaRPr lang="en-US" sz="2800" b="1" dirty="0" smtClean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Keadaan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dikehendaki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juga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perlu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dinyatakan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jelas</a:t>
            </a:r>
            <a:r>
              <a:rPr lang="en-US" sz="2800" dirty="0" smtClean="0"/>
              <a:t>, </a:t>
            </a:r>
            <a:r>
              <a:rPr lang="en-US" sz="2800" dirty="0" err="1" smtClean="0"/>
              <a:t>ringkas</a:t>
            </a:r>
            <a:r>
              <a:rPr lang="en-US" sz="2800" dirty="0" smtClean="0"/>
              <a:t>, </a:t>
            </a:r>
            <a:r>
              <a:rPr lang="en-US" sz="2800" dirty="0" err="1" smtClean="0"/>
              <a:t>bahasa</a:t>
            </a:r>
            <a:r>
              <a:rPr lang="en-US" sz="2800" dirty="0" smtClean="0"/>
              <a:t> </a:t>
            </a:r>
            <a:r>
              <a:rPr lang="en-US" sz="2800" dirty="0" err="1" smtClean="0"/>
              <a:t>tegas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gandingan</a:t>
            </a:r>
            <a:r>
              <a:rPr lang="en-US" sz="2800" dirty="0" smtClean="0"/>
              <a:t> </a:t>
            </a:r>
            <a:r>
              <a:rPr lang="en-US" sz="2800" dirty="0" err="1" smtClean="0"/>
              <a:t>realistik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berbaloi</a:t>
            </a:r>
            <a:r>
              <a:rPr lang="en-US" sz="2800" dirty="0" smtClean="0"/>
              <a:t>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Kenal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Tentukan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Punca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Asal</a:t>
            </a:r>
            <a:endParaRPr kumimoji="0" lang="en-US" sz="28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b="1" dirty="0" smtClean="0"/>
              <a:t>	</a:t>
            </a:r>
            <a:r>
              <a:rPr lang="en-US" sz="2800" dirty="0" err="1" smtClean="0"/>
              <a:t>Mengenal</a:t>
            </a:r>
            <a:r>
              <a:rPr lang="en-US" sz="2800" dirty="0" smtClean="0"/>
              <a:t> </a:t>
            </a:r>
            <a:r>
              <a:rPr lang="en-US" sz="2800" dirty="0" err="1" smtClean="0"/>
              <a:t>pasti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menetukan</a:t>
            </a:r>
            <a:r>
              <a:rPr lang="en-US" sz="2800" dirty="0" smtClean="0"/>
              <a:t> </a:t>
            </a:r>
            <a:r>
              <a:rPr lang="en-US" sz="2800" dirty="0" err="1" smtClean="0"/>
              <a:t>puncanya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sebab-sebab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bukannya</a:t>
            </a:r>
            <a:r>
              <a:rPr lang="en-US" sz="2800" dirty="0" smtClean="0"/>
              <a:t> </a:t>
            </a:r>
            <a:r>
              <a:rPr lang="en-US" sz="2800" dirty="0" err="1" smtClean="0"/>
              <a:t>simtom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.</a:t>
            </a:r>
            <a:endParaRPr kumimoji="0" lang="en-US" sz="28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143000" y="609600"/>
            <a:ext cx="7467600" cy="9144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2. TEKNIK BERKESAN PENYELESAIAN MASALAH (</a:t>
            </a:r>
            <a:r>
              <a:rPr lang="en-US" sz="4000" b="1" dirty="0" err="1" smtClean="0"/>
              <a:t>samb</a:t>
            </a:r>
            <a:r>
              <a:rPr lang="en-US" sz="4000" b="1" dirty="0" smtClean="0"/>
              <a:t>.)</a:t>
            </a:r>
            <a:endParaRPr lang="ms-MY" sz="4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828800"/>
            <a:ext cx="8153400" cy="4572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 startAt="3"/>
              <a:tabLst/>
              <a:defRPr/>
            </a:pPr>
            <a:r>
              <a:rPr lang="en-US" sz="2800" b="1" dirty="0" err="1" smtClean="0"/>
              <a:t>Menjana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Penyelesaian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Pilihan</a:t>
            </a:r>
            <a:endParaRPr lang="en-US" sz="2800" b="1" dirty="0" smtClean="0"/>
          </a:p>
          <a:p>
            <a:pPr marL="514350" marR="0" lvl="0" indent="222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Fokuskan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langkah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menjana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idea, 	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bukannya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menilai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514350" marR="0" lvl="0" indent="222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US" sz="2800" b="1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kumpulan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kehabisan</a:t>
            </a:r>
            <a:r>
              <a:rPr lang="en-US" sz="2800" dirty="0" smtClean="0"/>
              <a:t> idea </a:t>
            </a:r>
            <a:r>
              <a:rPr lang="en-US" sz="2800" dirty="0" err="1" smtClean="0"/>
              <a:t>untuk</a:t>
            </a:r>
            <a:r>
              <a:rPr lang="en-US" sz="2800" dirty="0" smtClean="0"/>
              <a:t> 	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alternatif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menggabungkan</a:t>
            </a:r>
            <a:r>
              <a:rPr lang="en-US" sz="2800" dirty="0" smtClean="0"/>
              <a:t> 	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dijana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.</a:t>
            </a:r>
            <a:endParaRPr lang="en-US" sz="2800" b="1" dirty="0" smtClean="0"/>
          </a:p>
          <a:p>
            <a:pPr marL="536575" lvl="1" indent="-536575">
              <a:spcBef>
                <a:spcPct val="20000"/>
              </a:spcBef>
              <a:buAutoNum type="arabicPeriod" startAt="4"/>
              <a:tabLst>
                <a:tab pos="536575" algn="l"/>
              </a:tabLst>
              <a:defRPr/>
            </a:pPr>
            <a:r>
              <a:rPr lang="en-US" sz="2800" b="1" dirty="0" err="1" smtClean="0"/>
              <a:t>Menilai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Alternatif</a:t>
            </a:r>
            <a:endParaRPr lang="en-US" sz="2800" b="1" dirty="0" smtClean="0"/>
          </a:p>
          <a:p>
            <a:pPr marL="893763" lvl="1" indent="-357188">
              <a:spcBef>
                <a:spcPct val="20000"/>
              </a:spcBef>
              <a:buFont typeface="Wingdings" pitchFamily="2" charset="2"/>
              <a:buChar char="v"/>
              <a:tabLst>
                <a:tab pos="536575" algn="l"/>
              </a:tabLst>
              <a:defRPr/>
            </a:pPr>
            <a:r>
              <a:rPr lang="en-US" sz="2800" b="1" dirty="0" smtClean="0"/>
              <a:t>	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menilai</a:t>
            </a:r>
            <a:r>
              <a:rPr lang="en-US" sz="2800" dirty="0" smtClean="0"/>
              <a:t> </a:t>
            </a:r>
            <a:r>
              <a:rPr lang="en-US" sz="2800" dirty="0" err="1" smtClean="0"/>
              <a:t>alternatif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terlebih</a:t>
            </a:r>
            <a:r>
              <a:rPr lang="en-US" sz="2800" dirty="0" smtClean="0"/>
              <a:t> </a:t>
            </a:r>
            <a:r>
              <a:rPr lang="en-US" sz="2800" dirty="0" err="1" smtClean="0"/>
              <a:t>dahulu</a:t>
            </a:r>
            <a:r>
              <a:rPr lang="en-US" sz="2800" dirty="0" smtClean="0"/>
              <a:t> </a:t>
            </a:r>
            <a:r>
              <a:rPr lang="en-US" sz="2800" dirty="0" err="1" smtClean="0"/>
              <a:t>menetapkan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kriteria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menilai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.</a:t>
            </a:r>
          </a:p>
          <a:p>
            <a:pPr marL="893763" lvl="1" indent="-357188">
              <a:spcBef>
                <a:spcPct val="20000"/>
              </a:spcBef>
              <a:buFont typeface="Wingdings" pitchFamily="2" charset="2"/>
              <a:buChar char="v"/>
              <a:tabLst>
                <a:tab pos="536575" algn="l"/>
              </a:tabLst>
              <a:defRPr/>
            </a:pPr>
            <a:r>
              <a:rPr lang="en-US" sz="2800" dirty="0" err="1" smtClean="0"/>
              <a:t>Memberi</a:t>
            </a:r>
            <a:r>
              <a:rPr lang="en-US" sz="2800" dirty="0" smtClean="0"/>
              <a:t> </a:t>
            </a:r>
            <a:r>
              <a:rPr lang="en-US" sz="2800" dirty="0" err="1" smtClean="0"/>
              <a:t>tumpuan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kriteria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dikehendaki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menyelesaikan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.</a:t>
            </a:r>
          </a:p>
          <a:p>
            <a:pPr marR="0" lvl="0" indent="222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>
                <a:tab pos="536575" algn="l"/>
              </a:tabLst>
              <a:defRPr/>
            </a:pPr>
            <a:endParaRPr lang="en-US" sz="28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143000" y="609600"/>
            <a:ext cx="7467600" cy="9144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2. TEKNIK BERKESAN PENYELESAIAN MASALAH (</a:t>
            </a:r>
            <a:r>
              <a:rPr lang="en-US" sz="4000" b="1" dirty="0" err="1" smtClean="0"/>
              <a:t>samb</a:t>
            </a:r>
            <a:r>
              <a:rPr lang="en-US" sz="4000" b="1" dirty="0" smtClean="0"/>
              <a:t>.)</a:t>
            </a:r>
            <a:endParaRPr lang="ms-MY" sz="4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828800"/>
            <a:ext cx="8153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indent="222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 startAt="5"/>
              <a:tabLst>
                <a:tab pos="536575" algn="l"/>
              </a:tabLst>
              <a:defRPr/>
            </a:pPr>
            <a:r>
              <a:rPr lang="en-US" sz="2800" b="1" smtClean="0"/>
              <a:t> Bersetuju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Penyelesaian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Terbaik</a:t>
            </a:r>
            <a:endParaRPr lang="en-US" sz="2800" b="1" dirty="0" smtClean="0"/>
          </a:p>
          <a:p>
            <a:pPr marL="258763"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>
                <a:tab pos="536575" algn="l"/>
              </a:tabLst>
              <a:defRPr/>
            </a:pPr>
            <a:r>
              <a:rPr lang="en-US" sz="2800" b="1" dirty="0" smtClean="0"/>
              <a:t>	</a:t>
            </a:r>
            <a:r>
              <a:rPr lang="en-US" sz="2800" dirty="0" err="1" smtClean="0"/>
              <a:t>Memerlukan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		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,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		</a:t>
            </a:r>
            <a:r>
              <a:rPr lang="en-US" sz="2800" dirty="0" err="1" smtClean="0"/>
              <a:t>persetujuan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undi</a:t>
            </a:r>
            <a:r>
              <a:rPr lang="en-US" sz="2800" dirty="0" smtClean="0"/>
              <a:t> majority.</a:t>
            </a:r>
            <a:endParaRPr lang="en-US" sz="2800" b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3657600"/>
            <a:ext cx="3733800" cy="27432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143000" y="609600"/>
            <a:ext cx="7467600" cy="9144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2. TEKNIK BERKESAN PENYELESAIAN MASALAH (</a:t>
            </a:r>
            <a:r>
              <a:rPr lang="en-US" sz="4000" b="1" dirty="0" err="1" smtClean="0"/>
              <a:t>samb</a:t>
            </a:r>
            <a:r>
              <a:rPr lang="en-US" sz="4000" b="1" dirty="0" smtClean="0"/>
              <a:t>.)</a:t>
            </a:r>
            <a:endParaRPr lang="ms-MY" sz="4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828800"/>
            <a:ext cx="8153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 indent="-457200">
              <a:spcBef>
                <a:spcPct val="20000"/>
              </a:spcBef>
              <a:buAutoNum type="arabicPeriod" startAt="6"/>
              <a:tabLst>
                <a:tab pos="536575" algn="l"/>
              </a:tabLst>
              <a:defRPr/>
            </a:pPr>
            <a:r>
              <a:rPr lang="en-US" sz="2800" b="1" dirty="0" err="1" smtClean="0"/>
              <a:t>Membangun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Pelan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endParaRPr lang="en-US" sz="2800" b="1" dirty="0" smtClean="0"/>
          </a:p>
          <a:p>
            <a:pPr lvl="1" indent="-457200">
              <a:spcBef>
                <a:spcPct val="20000"/>
              </a:spcBef>
              <a:tabLst>
                <a:tab pos="536575" algn="l"/>
              </a:tabLst>
              <a:defRPr/>
            </a:pPr>
            <a:r>
              <a:rPr lang="en-US" sz="2800" b="1" dirty="0" smtClean="0"/>
              <a:t>	</a:t>
            </a:r>
            <a:r>
              <a:rPr lang="en-US" sz="2800" dirty="0" err="1" smtClean="0"/>
              <a:t>Soalan-soalan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dijawab</a:t>
            </a:r>
            <a:r>
              <a:rPr lang="en-US" sz="2800" dirty="0" smtClean="0"/>
              <a:t> </a:t>
            </a:r>
            <a:r>
              <a:rPr lang="en-US" sz="2800" dirty="0" err="1" smtClean="0"/>
              <a:t>semasa</a:t>
            </a:r>
            <a:r>
              <a:rPr lang="en-US" sz="2800" dirty="0" smtClean="0"/>
              <a:t> plan </a:t>
            </a:r>
            <a:r>
              <a:rPr lang="en-US" sz="2800" dirty="0" err="1" smtClean="0"/>
              <a:t>tindakan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antaranya</a:t>
            </a:r>
            <a:r>
              <a:rPr lang="en-US" sz="2800" dirty="0" smtClean="0"/>
              <a:t> </a:t>
            </a:r>
            <a:r>
              <a:rPr lang="en-US" sz="2800" dirty="0" err="1" smtClean="0"/>
              <a:t>ialah</a:t>
            </a:r>
            <a:r>
              <a:rPr lang="en-US" sz="2800" dirty="0" smtClean="0"/>
              <a:t> :</a:t>
            </a:r>
          </a:p>
          <a:p>
            <a:pPr lvl="1" indent="-457200">
              <a:spcBef>
                <a:spcPct val="20000"/>
              </a:spcBef>
              <a:tabLst>
                <a:tab pos="536575" algn="l"/>
              </a:tabLst>
              <a:defRPr/>
            </a:pPr>
            <a:endParaRPr lang="en-US" sz="2800" b="1" dirty="0" smtClean="0"/>
          </a:p>
          <a:p>
            <a:pPr marR="0" lvl="0" indent="222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>
                <a:tab pos="536575" algn="l"/>
              </a:tabLst>
              <a:defRPr/>
            </a:pPr>
            <a:endParaRPr lang="en-US" sz="2800" b="1" dirty="0" smtClean="0"/>
          </a:p>
        </p:txBody>
      </p:sp>
      <p:sp>
        <p:nvSpPr>
          <p:cNvPr id="7" name="Rectangle 6"/>
          <p:cNvSpPr/>
          <p:nvPr/>
        </p:nvSpPr>
        <p:spPr>
          <a:xfrm>
            <a:off x="533400" y="3429000"/>
            <a:ext cx="2514600" cy="1295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Apa</a:t>
            </a:r>
            <a:r>
              <a:rPr lang="en-US" sz="2000" b="1" dirty="0" smtClean="0">
                <a:solidFill>
                  <a:schemeClr val="tx1"/>
                </a:solidFill>
              </a:rPr>
              <a:t> yang </a:t>
            </a:r>
            <a:r>
              <a:rPr lang="en-US" sz="2000" b="1" dirty="0" err="1" smtClean="0">
                <a:solidFill>
                  <a:schemeClr val="tx1"/>
                </a:solidFill>
              </a:rPr>
              <a:t>mereke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hendak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lakukan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(</a:t>
            </a:r>
            <a:r>
              <a:rPr lang="en-US" sz="2000" b="1" dirty="0" err="1" smtClean="0">
                <a:solidFill>
                  <a:schemeClr val="tx1"/>
                </a:solidFill>
              </a:rPr>
              <a:t>Matlamat</a:t>
            </a:r>
            <a:r>
              <a:rPr lang="en-US" sz="2000" b="1" dirty="0" smtClean="0">
                <a:solidFill>
                  <a:schemeClr val="tx1"/>
                </a:solidFill>
              </a:rPr>
              <a:t>)</a:t>
            </a:r>
            <a:endParaRPr lang="ms-MY" sz="20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76600" y="3429000"/>
            <a:ext cx="2514600" cy="1295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Bagaimana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setiap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langkah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perlu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dilakukan</a:t>
            </a:r>
            <a:r>
              <a:rPr lang="en-US" sz="2000" b="1" dirty="0" smtClean="0">
                <a:solidFill>
                  <a:schemeClr val="tx1"/>
                </a:solidFill>
              </a:rPr>
              <a:t> (</a:t>
            </a:r>
            <a:r>
              <a:rPr lang="en-US" sz="2000" b="1" dirty="0" err="1" smtClean="0">
                <a:solidFill>
                  <a:schemeClr val="tx1"/>
                </a:solidFill>
              </a:rPr>
              <a:t>Strategi</a:t>
            </a:r>
            <a:r>
              <a:rPr lang="en-US" sz="2000" b="1" dirty="0" smtClean="0">
                <a:solidFill>
                  <a:schemeClr val="tx1"/>
                </a:solidFill>
              </a:rPr>
              <a:t>)</a:t>
            </a:r>
            <a:endParaRPr lang="ms-MY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19800" y="3429000"/>
            <a:ext cx="2514600" cy="1295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Bila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mereka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hendak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melakukannya</a:t>
            </a:r>
            <a:r>
              <a:rPr lang="en-US" sz="2000" b="1" dirty="0" smtClean="0">
                <a:solidFill>
                  <a:schemeClr val="tx1"/>
                </a:solidFill>
              </a:rPr>
              <a:t> (</a:t>
            </a:r>
            <a:r>
              <a:rPr lang="en-US" sz="2000" b="1" dirty="0" err="1" smtClean="0">
                <a:solidFill>
                  <a:schemeClr val="tx1"/>
                </a:solidFill>
              </a:rPr>
              <a:t>tempoh</a:t>
            </a:r>
            <a:r>
              <a:rPr lang="en-US" sz="2000" b="1" dirty="0" smtClean="0">
                <a:solidFill>
                  <a:schemeClr val="tx1"/>
                </a:solidFill>
              </a:rPr>
              <a:t>)</a:t>
            </a:r>
            <a:endParaRPr lang="ms-MY" sz="20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5000" y="5029200"/>
            <a:ext cx="2514600" cy="12954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Siapa</a:t>
            </a:r>
            <a:r>
              <a:rPr lang="en-US" sz="2000" b="1" dirty="0" smtClean="0">
                <a:solidFill>
                  <a:schemeClr val="tx1"/>
                </a:solidFill>
              </a:rPr>
              <a:t> yang </a:t>
            </a:r>
            <a:r>
              <a:rPr lang="en-US" sz="2000" b="1" dirty="0" err="1" smtClean="0">
                <a:solidFill>
                  <a:schemeClr val="tx1"/>
                </a:solidFill>
              </a:rPr>
              <a:t>bertanggungjawab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bagi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setiap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langkah</a:t>
            </a:r>
            <a:endParaRPr lang="ms-MY" sz="20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00600" y="5029200"/>
            <a:ext cx="2514600" cy="1295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Jangkaan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hasil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daripada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langkah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lengkap</a:t>
            </a:r>
            <a:endParaRPr lang="ms-MY" sz="20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  <p:pic>
        <p:nvPicPr>
          <p:cNvPr id="15" name="Picture 14"/>
          <p:cNvPicPr/>
          <p:nvPr/>
        </p:nvPicPr>
        <p:blipFill>
          <a:blip r:embed="rId4"/>
          <a:srcRect r="74679"/>
          <a:stretch>
            <a:fillRect/>
          </a:stretch>
        </p:blipFill>
        <p:spPr bwMode="auto">
          <a:xfrm>
            <a:off x="0" y="4800600"/>
            <a:ext cx="1866900" cy="175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143000" y="609600"/>
            <a:ext cx="7467600" cy="9144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2. TEKNIK BERKESAN PENYELESAIAN MASALAH (</a:t>
            </a:r>
            <a:r>
              <a:rPr lang="en-US" sz="4000" b="1" dirty="0" err="1" smtClean="0"/>
              <a:t>samb</a:t>
            </a:r>
            <a:r>
              <a:rPr lang="en-US" sz="4000" b="1" dirty="0" smtClean="0"/>
              <a:t>.)</a:t>
            </a:r>
            <a:endParaRPr lang="ms-MY" sz="4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828800"/>
            <a:ext cx="81534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1" indent="-457200">
              <a:spcBef>
                <a:spcPct val="20000"/>
              </a:spcBef>
              <a:buAutoNum type="arabicPeriod" startAt="7"/>
              <a:tabLst>
                <a:tab pos="536575" algn="l"/>
              </a:tabLst>
              <a:defRPr/>
            </a:pPr>
            <a:r>
              <a:rPr lang="en-US" sz="2800" b="1" dirty="0" err="1" smtClean="0"/>
              <a:t>Malaksana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manilai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Penyelesaian</a:t>
            </a:r>
            <a:endParaRPr lang="en-US" sz="2800" b="1" dirty="0" smtClean="0"/>
          </a:p>
          <a:p>
            <a:pPr lvl="1">
              <a:spcBef>
                <a:spcPct val="20000"/>
              </a:spcBef>
              <a:buFont typeface="Wingdings" pitchFamily="2" charset="2"/>
              <a:buChar char="q"/>
              <a:tabLst>
                <a:tab pos="536575" algn="l"/>
              </a:tabLst>
              <a:defRPr/>
            </a:pPr>
            <a:r>
              <a:rPr lang="en-US" sz="2800" b="1" dirty="0" smtClean="0"/>
              <a:t>	</a:t>
            </a:r>
            <a:r>
              <a:rPr lang="en-US" sz="2800" dirty="0" err="1" smtClean="0"/>
              <a:t>Langkah-langkah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dilaksanakan</a:t>
            </a:r>
            <a:r>
              <a:rPr lang="en-US" sz="2800" dirty="0" smtClean="0"/>
              <a:t> 			</a:t>
            </a:r>
            <a:r>
              <a:rPr lang="en-US" sz="2800" dirty="0" err="1" smtClean="0"/>
              <a:t>mengikut</a:t>
            </a:r>
            <a:r>
              <a:rPr lang="en-US" sz="2800" dirty="0" smtClean="0"/>
              <a:t> </a:t>
            </a:r>
            <a:r>
              <a:rPr lang="en-US" sz="2800" dirty="0" err="1" smtClean="0"/>
              <a:t>pelan</a:t>
            </a:r>
            <a:r>
              <a:rPr lang="en-US" sz="2800" dirty="0" smtClean="0"/>
              <a:t> </a:t>
            </a:r>
            <a:r>
              <a:rPr lang="en-US" sz="2800" dirty="0" err="1" smtClean="0"/>
              <a:t>tindakan</a:t>
            </a:r>
            <a:r>
              <a:rPr lang="en-US" sz="2800" dirty="0" smtClean="0"/>
              <a:t>.</a:t>
            </a:r>
          </a:p>
          <a:p>
            <a:pPr lvl="1">
              <a:spcBef>
                <a:spcPct val="20000"/>
              </a:spcBef>
              <a:buFont typeface="Wingdings" pitchFamily="2" charset="2"/>
              <a:buChar char="q"/>
              <a:tabLst>
                <a:tab pos="536575" algn="l"/>
              </a:tabLst>
              <a:defRPr/>
            </a:pPr>
            <a:r>
              <a:rPr lang="en-US" sz="2800" b="1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penilaian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menetukan</a:t>
            </a:r>
            <a:r>
              <a:rPr lang="en-US" sz="2800" dirty="0" smtClean="0"/>
              <a:t> </a:t>
            </a:r>
            <a:r>
              <a:rPr lang="en-US" sz="2800" dirty="0" err="1" smtClean="0"/>
              <a:t>sejauh</a:t>
            </a:r>
            <a:r>
              <a:rPr lang="en-US" sz="2800" dirty="0" smtClean="0"/>
              <a:t> </a:t>
            </a:r>
            <a:r>
              <a:rPr lang="en-US" sz="2800" dirty="0" err="1" smtClean="0"/>
              <a:t>mana</a:t>
            </a:r>
            <a:r>
              <a:rPr lang="en-US" sz="2800" dirty="0" smtClean="0"/>
              <a:t> 		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boleh</a:t>
            </a:r>
            <a:r>
              <a:rPr lang="en-US" sz="2800" dirty="0" smtClean="0"/>
              <a:t> </a:t>
            </a:r>
            <a:r>
              <a:rPr lang="en-US" sz="2800" dirty="0" err="1" smtClean="0"/>
              <a:t>berfungsi</a:t>
            </a:r>
            <a:r>
              <a:rPr lang="en-US" sz="2800" dirty="0" smtClean="0"/>
              <a:t>.</a:t>
            </a:r>
          </a:p>
          <a:p>
            <a:pPr lvl="1">
              <a:spcBef>
                <a:spcPct val="20000"/>
              </a:spcBef>
              <a:buFont typeface="Wingdings" pitchFamily="2" charset="2"/>
              <a:buChar char="q"/>
              <a:tabLst>
                <a:tab pos="536575" algn="l"/>
              </a:tabLst>
              <a:defRPr/>
            </a:pPr>
            <a:r>
              <a:rPr lang="en-US" sz="2800" b="1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menjadikan</a:t>
            </a:r>
            <a:r>
              <a:rPr lang="en-US" sz="2800" dirty="0" smtClean="0"/>
              <a:t> </a:t>
            </a:r>
            <a:r>
              <a:rPr lang="en-US" sz="2800" dirty="0" err="1" smtClean="0"/>
              <a:t>ia</a:t>
            </a:r>
            <a:r>
              <a:rPr lang="en-US" sz="2800" dirty="0" smtClean="0"/>
              <a:t> </a:t>
            </a:r>
            <a:r>
              <a:rPr lang="en-US" sz="2800" dirty="0" err="1" smtClean="0"/>
              <a:t>berkesan</a:t>
            </a:r>
            <a:r>
              <a:rPr lang="en-US" sz="2800" dirty="0" smtClean="0"/>
              <a:t>,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		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mestilah</a:t>
            </a:r>
            <a:r>
              <a:rPr lang="en-US" sz="2800" dirty="0" smtClean="0"/>
              <a:t> </a:t>
            </a:r>
            <a:r>
              <a:rPr lang="en-US" sz="2800" dirty="0" err="1" smtClean="0"/>
              <a:t>diperolehi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		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menjadikan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		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cekap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		</a:t>
            </a:r>
            <a:r>
              <a:rPr lang="en-US" sz="2800" dirty="0" err="1" smtClean="0"/>
              <a:t>sumber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.</a:t>
            </a:r>
          </a:p>
          <a:p>
            <a:pPr marR="0" lvl="0" indent="222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>
                <a:tab pos="536575" algn="l"/>
              </a:tabLst>
              <a:defRPr/>
            </a:pPr>
            <a:endParaRPr lang="en-US" sz="2800" b="1" dirty="0" smtClean="0"/>
          </a:p>
        </p:txBody>
      </p:sp>
      <p:sp>
        <p:nvSpPr>
          <p:cNvPr id="7" name="Rectangle 6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990600"/>
            <a:ext cx="8153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indent="2222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>
                <a:tab pos="536575" algn="l"/>
              </a:tabLst>
              <a:defRPr/>
            </a:pPr>
            <a:endParaRPr lang="en-US" sz="2400" b="1" dirty="0" smtClean="0"/>
          </a:p>
          <a:p>
            <a:pPr marR="0" lvl="0" indent="2222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>
                <a:tab pos="536575" algn="l"/>
              </a:tabLst>
              <a:defRPr/>
            </a:pPr>
            <a:endParaRPr lang="en-US" sz="600" b="1" dirty="0" smtClean="0"/>
          </a:p>
          <a:p>
            <a:pPr marR="0" lvl="0" indent="2222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>
                <a:tab pos="536575" algn="l"/>
              </a:tabLst>
              <a:defRPr/>
            </a:pPr>
            <a:r>
              <a:rPr lang="en-US" sz="6000" b="1" dirty="0" smtClean="0"/>
              <a:t>SOALAN ???</a:t>
            </a:r>
          </a:p>
          <a:p>
            <a:pPr marR="0" lvl="0" indent="2222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>
                <a:tab pos="536575" algn="l"/>
              </a:tabLst>
              <a:defRPr/>
            </a:pPr>
            <a:endParaRPr lang="en-US" sz="6000" b="1" dirty="0" smtClean="0"/>
          </a:p>
          <a:p>
            <a:pPr marR="0" lvl="0" indent="2222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>
                <a:tab pos="536575" algn="l"/>
              </a:tabLst>
              <a:defRPr/>
            </a:pPr>
            <a:r>
              <a:rPr lang="en-US" sz="6000" b="1" dirty="0" smtClean="0"/>
              <a:t>TERIMA KASIH !!!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76400"/>
            <a:ext cx="81534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TUJUAN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PENGENALAN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1571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MASALAH DAN PENYELESAIAN.</a:t>
            </a:r>
          </a:p>
          <a:p>
            <a:pPr marL="514350" marR="0" lvl="0" indent="-1571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dirty="0" smtClean="0"/>
              <a:t> 	TEKNIK BERKESAN PENYELESAIAN 	MASALAH.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143000" y="609600"/>
            <a:ext cx="7467600" cy="9906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/>
              <a:t>ISI KANDUNGAN</a:t>
            </a:r>
            <a:endParaRPr lang="ms-MY" sz="6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143000" y="609600"/>
            <a:ext cx="7467600" cy="9906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/>
              <a:t>TUJUAN</a:t>
            </a:r>
            <a:endParaRPr lang="ms-MY" sz="6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76400"/>
            <a:ext cx="8153400" cy="45259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Menerangkan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mengenai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893763" marR="0" lvl="0" indent="-536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3200" dirty="0" smtClean="0"/>
              <a:t>	</a:t>
            </a:r>
            <a:r>
              <a:rPr lang="en-US" sz="3200" dirty="0" err="1" smtClean="0"/>
              <a:t>Percanggahan</a:t>
            </a:r>
            <a:r>
              <a:rPr lang="en-US" sz="3200" dirty="0" smtClean="0"/>
              <a:t> </a:t>
            </a:r>
            <a:r>
              <a:rPr lang="en-US" sz="3200" dirty="0" err="1" smtClean="0"/>
              <a:t>antara</a:t>
            </a:r>
            <a:r>
              <a:rPr lang="en-US" sz="3200" dirty="0" smtClean="0"/>
              <a:t> </a:t>
            </a:r>
            <a:r>
              <a:rPr lang="en-US" sz="3200" dirty="0" err="1" smtClean="0"/>
              <a:t>situasi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dirancang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situasi</a:t>
            </a:r>
            <a:r>
              <a:rPr lang="en-US" sz="3200" dirty="0" smtClean="0"/>
              <a:t> </a:t>
            </a:r>
            <a:r>
              <a:rPr lang="en-US" sz="3200" dirty="0" err="1" smtClean="0"/>
              <a:t>sebenar</a:t>
            </a:r>
            <a:r>
              <a:rPr lang="en-US" sz="3200" dirty="0" smtClean="0"/>
              <a:t>.</a:t>
            </a:r>
          </a:p>
          <a:p>
            <a:pPr marL="893763" marR="0" lvl="0" indent="-536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Sebab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mungkin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mengenal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punca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893763" marR="0" lvl="0" indent="-536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3200" baseline="0" dirty="0" err="1" smtClean="0"/>
              <a:t>Penyelesaian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mungkin</a:t>
            </a:r>
            <a:r>
              <a:rPr lang="en-US" sz="3200" dirty="0" smtClean="0"/>
              <a:t> </a:t>
            </a:r>
            <a:r>
              <a:rPr lang="en-US" sz="3200" dirty="0" err="1" smtClean="0"/>
              <a:t>kepada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r>
              <a:rPr lang="en-US" sz="3200" dirty="0" smtClean="0"/>
              <a:t>.</a:t>
            </a:r>
          </a:p>
          <a:p>
            <a:pPr marL="893763" marR="0" lvl="0" indent="-536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Kelebihan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serta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kekurangan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setiap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penyelesaian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143000" y="609600"/>
            <a:ext cx="7467600" cy="9906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/>
              <a:t>PENGENALAN</a:t>
            </a:r>
            <a:endParaRPr lang="ms-MY" sz="6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828800"/>
            <a:ext cx="8153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Kemahiran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menyelesaikan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masalah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dapat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membantu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pekerja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mengaplikasikan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langkah-langkah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membuat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keputusan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tepat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Faedah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kemahiran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/>
              <a:t>	-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bertindak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rasional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objektif</a:t>
            </a:r>
            <a:r>
              <a:rPr lang="en-US" sz="2800" dirty="0" smtClean="0"/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menyelesaikan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masalah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sistematik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baseline="0" dirty="0" smtClean="0"/>
              <a:t>	-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kemahiran</a:t>
            </a:r>
            <a:r>
              <a:rPr lang="en-US" sz="2800" dirty="0" smtClean="0"/>
              <a:t> </a:t>
            </a:r>
            <a:r>
              <a:rPr lang="en-US" sz="2800" dirty="0" err="1" smtClean="0"/>
              <a:t>berfikir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keyakinan</a:t>
            </a:r>
            <a:endParaRPr lang="en-US" sz="28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/>
              <a:t>      </a:t>
            </a:r>
            <a:r>
              <a:rPr lang="en-US" sz="2800" dirty="0" err="1" smtClean="0"/>
              <a:t>diri</a:t>
            </a:r>
            <a:r>
              <a:rPr lang="en-US" sz="2800" dirty="0" smtClean="0"/>
              <a:t>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143000" y="609600"/>
            <a:ext cx="7467600" cy="9906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1. MASALAH DAN PENYELESAIAN</a:t>
            </a:r>
            <a:endParaRPr lang="ms-MY" sz="4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828800"/>
            <a:ext cx="8153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Mengenal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Masalah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/>
              <a:t>	</a:t>
            </a:r>
            <a:r>
              <a:rPr lang="en-US" sz="2800" dirty="0" err="1" smtClean="0"/>
              <a:t>Peringkat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melibatkan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mengesan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mengenali</a:t>
            </a:r>
            <a:r>
              <a:rPr lang="en-US" sz="2800" dirty="0" smtClean="0"/>
              <a:t> </a:t>
            </a:r>
            <a:r>
              <a:rPr lang="en-US" sz="2800" dirty="0" err="1" smtClean="0"/>
              <a:t>bahawa</a:t>
            </a:r>
            <a:r>
              <a:rPr lang="en-US" sz="2800" dirty="0" smtClean="0"/>
              <a:t> :</a:t>
            </a:r>
          </a:p>
          <a:p>
            <a:pPr marL="514350" marR="0" lvl="0" indent="-1571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Mengenal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pasti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jenis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masalah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1571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 smtClean="0"/>
              <a:t> 	</a:t>
            </a:r>
            <a:r>
              <a:rPr lang="en-US" sz="2800" dirty="0" err="1" smtClean="0"/>
              <a:t>Menentukan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punca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.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143000" y="609600"/>
            <a:ext cx="7467600" cy="9144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1. MASALAH DAN PENYELESAIAN (</a:t>
            </a:r>
            <a:r>
              <a:rPr lang="en-US" sz="4000" b="1" dirty="0" err="1" smtClean="0"/>
              <a:t>samb</a:t>
            </a:r>
            <a:r>
              <a:rPr lang="en-US" sz="4000" b="1" dirty="0" smtClean="0"/>
              <a:t>.)</a:t>
            </a:r>
            <a:endParaRPr lang="ms-MY" sz="4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828800"/>
            <a:ext cx="8153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Menstruktur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masalah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b="1" baseline="0" dirty="0" smtClean="0"/>
              <a:t>	</a:t>
            </a:r>
            <a:r>
              <a:rPr lang="en-US" sz="2800" baseline="0" dirty="0" err="1" smtClean="0"/>
              <a:t>Peringkat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melibatkan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mengesan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mengenali</a:t>
            </a:r>
            <a:r>
              <a:rPr lang="en-US" sz="2800" dirty="0" smtClean="0"/>
              <a:t> </a:t>
            </a:r>
            <a:r>
              <a:rPr lang="en-US" sz="2800" dirty="0" err="1" smtClean="0"/>
              <a:t>bahawa</a:t>
            </a:r>
            <a:r>
              <a:rPr lang="en-US" sz="2800" dirty="0" smtClean="0"/>
              <a:t> :</a:t>
            </a:r>
          </a:p>
          <a:p>
            <a:pPr marL="571500" marR="0" lvl="0" indent="-2143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Tempoh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pemerhatian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571500" marR="0" lvl="0" indent="-2143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lang="en-US" sz="2800" dirty="0" smtClean="0"/>
              <a:t> 	</a:t>
            </a:r>
            <a:r>
              <a:rPr lang="en-US" sz="2800" dirty="0" err="1" smtClean="0"/>
              <a:t>Pemeriksaan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teliti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perkara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.</a:t>
            </a:r>
          </a:p>
          <a:p>
            <a:pPr marL="571500" marR="0" lvl="0" indent="-2143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Fakta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penemuan-penemuan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893763" marR="0" lvl="0" indent="-536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lang="en-US" sz="2800" dirty="0" err="1" smtClean="0"/>
              <a:t>Membangunkan</a:t>
            </a:r>
            <a:r>
              <a:rPr lang="en-US" sz="2800" dirty="0" smtClean="0"/>
              <a:t> </a:t>
            </a:r>
            <a:r>
              <a:rPr lang="en-US" sz="2800" dirty="0" err="1" smtClean="0"/>
              <a:t>gambaran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jelas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endParaRPr lang="en-US" sz="2800" dirty="0" smtClean="0"/>
          </a:p>
          <a:p>
            <a:pPr marL="893763" marR="0" lvl="0" indent="-536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/>
              <a:t>	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.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143000" y="609600"/>
            <a:ext cx="7467600" cy="9144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1. MASALAH DAN PENYELESAIAN (</a:t>
            </a:r>
            <a:r>
              <a:rPr lang="en-US" sz="4000" b="1" dirty="0" err="1" smtClean="0"/>
              <a:t>samb</a:t>
            </a:r>
            <a:r>
              <a:rPr lang="en-US" sz="4000" b="1" dirty="0" smtClean="0"/>
              <a:t>.)</a:t>
            </a:r>
            <a:endParaRPr lang="ms-MY" sz="4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981200"/>
            <a:ext cx="8153400" cy="3657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Mencari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Kemungkinan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Penyelesaian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342900" marR="0" lvl="0" indent="142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US" sz="2800" b="1" dirty="0" smtClean="0"/>
              <a:t>	</a:t>
            </a:r>
            <a:r>
              <a:rPr lang="en-US" sz="2800" dirty="0" err="1" smtClean="0"/>
              <a:t>Mula</a:t>
            </a:r>
            <a:r>
              <a:rPr lang="en-US" sz="2800" dirty="0" smtClean="0"/>
              <a:t> </a:t>
            </a:r>
            <a:r>
              <a:rPr lang="en-US" sz="2800" dirty="0" err="1" smtClean="0"/>
              <a:t>berfikir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yang 	</a:t>
            </a:r>
            <a:r>
              <a:rPr lang="en-US" sz="2800" dirty="0" err="1" smtClean="0"/>
              <a:t>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dikenal</a:t>
            </a:r>
            <a:r>
              <a:rPr lang="en-US" sz="2800" dirty="0" smtClean="0"/>
              <a:t> </a:t>
            </a:r>
            <a:r>
              <a:rPr lang="en-US" sz="2800" dirty="0" err="1" smtClean="0"/>
              <a:t>pasti</a:t>
            </a:r>
            <a:r>
              <a:rPr lang="en-US" sz="2800" dirty="0" smtClean="0"/>
              <a:t>.</a:t>
            </a:r>
          </a:p>
          <a:p>
            <a:pPr marL="342900" marR="0" lvl="0" indent="142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Sering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dijalankan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sesi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sumbang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saran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	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setiap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ahli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kumpulan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memberi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pandangan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mengenai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penyelesaian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mugkin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3" name="Rounded Rectangle 2"/>
          <p:cNvSpPr/>
          <p:nvPr/>
        </p:nvSpPr>
        <p:spPr>
          <a:xfrm>
            <a:off x="1143000" y="609600"/>
            <a:ext cx="7467600" cy="9144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1. MASALAH DAN PENYELESAIAN (</a:t>
            </a:r>
            <a:r>
              <a:rPr lang="en-US" sz="4000" b="1" dirty="0" err="1" smtClean="0"/>
              <a:t>samb</a:t>
            </a:r>
            <a:r>
              <a:rPr lang="en-US" sz="4000" b="1" dirty="0" smtClean="0"/>
              <a:t>.)</a:t>
            </a:r>
            <a:endParaRPr lang="ms-MY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76400"/>
            <a:ext cx="8153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Membuat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Keputusan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342900" marR="0" lvl="0" indent="142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US" sz="2800" b="1" dirty="0" smtClean="0"/>
              <a:t>	</a:t>
            </a:r>
            <a:r>
              <a:rPr lang="en-US" sz="2800" dirty="0" err="1" smtClean="0"/>
              <a:t>Melibatkan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teliti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mungkin</a:t>
            </a:r>
            <a:r>
              <a:rPr lang="en-US" sz="2800" dirty="0" smtClean="0"/>
              <a:t> 	</a:t>
            </a:r>
            <a:r>
              <a:rPr lang="en-US" sz="2800" dirty="0" err="1" smtClean="0"/>
              <a:t>berbeza</a:t>
            </a:r>
            <a:r>
              <a:rPr lang="en-US" sz="2800" dirty="0" smtClean="0"/>
              <a:t> </a:t>
            </a:r>
            <a:r>
              <a:rPr lang="en-US" sz="2800" dirty="0" err="1" smtClean="0"/>
              <a:t>tindakan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memilih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	yang </a:t>
            </a:r>
            <a:r>
              <a:rPr lang="en-US" sz="2800" dirty="0" err="1" smtClean="0"/>
              <a:t>terbaik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dilaksanakan</a:t>
            </a:r>
            <a:r>
              <a:rPr lang="en-US" sz="2800" dirty="0" smtClean="0"/>
              <a:t>.</a:t>
            </a:r>
          </a:p>
          <a:p>
            <a:pPr marL="342900" marR="0" lvl="0" indent="142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Membuat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keputusan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mana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tindakan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perlu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diambil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membuat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keputusan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adalah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satu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kemahiran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penting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dirinya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sendiri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lang="en-US" sz="2800" dirty="0" smtClean="0"/>
          </a:p>
          <a:p>
            <a:pPr marL="342900" marR="0" lvl="0" indent="142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Dicadangkan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membuat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rujukan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membuat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keputusan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Haryani\Desktop\master05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1"/>
            <a:ext cx="9144000" cy="6849438"/>
          </a:xfrm>
          <a:prstGeom prst="rect">
            <a:avLst/>
          </a:prstGeom>
          <a:noFill/>
        </p:spPr>
      </p:pic>
      <p:sp>
        <p:nvSpPr>
          <p:cNvPr id="3" name="Rounded Rectangle 2"/>
          <p:cNvSpPr/>
          <p:nvPr/>
        </p:nvSpPr>
        <p:spPr>
          <a:xfrm>
            <a:off x="1143000" y="609600"/>
            <a:ext cx="7467600" cy="9144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1. MASALAH DAN PENYELESAIAN (</a:t>
            </a:r>
            <a:r>
              <a:rPr lang="en-US" sz="4000" b="1" dirty="0" err="1" smtClean="0"/>
              <a:t>samb</a:t>
            </a:r>
            <a:r>
              <a:rPr lang="en-US" sz="4000" b="1" dirty="0" smtClean="0"/>
              <a:t>.)</a:t>
            </a:r>
            <a:endParaRPr lang="ms-MY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76400"/>
            <a:ext cx="8153400" cy="45720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Pelaksanaan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342900" marR="0" lvl="0" indent="142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US" sz="2800" b="1" dirty="0" smtClean="0"/>
              <a:t>	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bermakna</a:t>
            </a:r>
            <a:r>
              <a:rPr lang="en-US" sz="2800" dirty="0" smtClean="0"/>
              <a:t> </a:t>
            </a:r>
            <a:r>
              <a:rPr lang="en-US" sz="2800" dirty="0" err="1" smtClean="0"/>
              <a:t>bertindak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kaedah</a:t>
            </a:r>
            <a:r>
              <a:rPr lang="en-US" sz="2800" dirty="0" smtClean="0"/>
              <a:t> 	</a:t>
            </a:r>
            <a:r>
              <a:rPr lang="en-US" sz="2800" dirty="0" err="1" smtClean="0"/>
              <a:t>pilihan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.</a:t>
            </a:r>
          </a:p>
          <a:p>
            <a:pPr marL="342900" marR="0" lvl="0" indent="142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Penstrukturan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masalah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asal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tidak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dilaksanakan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sepenuhnya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lang="en-US" sz="2800" dirty="0" smtClean="0"/>
          </a:p>
          <a:p>
            <a:pPr marL="4763" marR="0" lvl="0" indent="142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>
                <a:tab pos="357188" algn="l"/>
              </a:tabLst>
              <a:defRPr/>
            </a:pP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Pemantauan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Memperolehi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Maklumbalas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357188"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>
                <a:tab pos="357188" algn="l"/>
              </a:tabLst>
              <a:defRPr/>
            </a:pPr>
            <a:r>
              <a:rPr lang="en-US" sz="2800" b="1" baseline="0" dirty="0" smtClean="0"/>
              <a:t>	</a:t>
            </a:r>
            <a:r>
              <a:rPr lang="en-US" sz="2800" baseline="0" dirty="0" err="1" smtClean="0"/>
              <a:t>Mendapatkan</a:t>
            </a:r>
            <a:r>
              <a:rPr lang="en-US" sz="2800" dirty="0" smtClean="0"/>
              <a:t> </a:t>
            </a:r>
            <a:r>
              <a:rPr lang="en-US" sz="2800" dirty="0" err="1" smtClean="0"/>
              <a:t>maklum</a:t>
            </a:r>
            <a:r>
              <a:rPr lang="en-US" sz="2800" dirty="0" smtClean="0"/>
              <a:t> </a:t>
            </a:r>
            <a:r>
              <a:rPr lang="en-US" sz="2800" dirty="0" err="1" smtClean="0"/>
              <a:t>balas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kejayaan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	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dipilih</a:t>
            </a:r>
            <a:r>
              <a:rPr lang="en-US" sz="2800" dirty="0" smtClean="0"/>
              <a:t>.</a:t>
            </a:r>
          </a:p>
          <a:p>
            <a:pPr marL="357188"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>
                <a:tab pos="357188" algn="l"/>
              </a:tabLst>
              <a:defRPr/>
            </a:pP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Memeriksa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bahawa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proses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itu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berjaya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boleh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dicapai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memantau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mendapat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maklum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balas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200" y="6400800"/>
            <a:ext cx="525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NOSS/JPK/KSM JULAI 2017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GCA02(CA02)</a:t>
            </a:r>
            <a:endParaRPr lang="ms-MY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373</Words>
  <Application>Microsoft Office PowerPoint</Application>
  <PresentationFormat>On-screen Show (4:3)</PresentationFormat>
  <Paragraphs>136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Haryani</dc:creator>
  <cp:lastModifiedBy>user</cp:lastModifiedBy>
  <cp:revision>30</cp:revision>
  <dcterms:created xsi:type="dcterms:W3CDTF">2012-05-17T08:10:03Z</dcterms:created>
  <dcterms:modified xsi:type="dcterms:W3CDTF">2018-01-12T03:50:15Z</dcterms:modified>
</cp:coreProperties>
</file>