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945688"/>
  <p:defaultTextStyle>
    <a:defPPr>
      <a:defRPr lang="ms-M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2" d="100"/>
          <a:sy n="42" d="100"/>
        </p:scale>
        <p:origin x="-108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ms-MY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8B070A-718F-4A4F-947C-F0704D5784E0}" type="datetimeFigureOut">
              <a:rPr lang="ms-MY" smtClean="0"/>
              <a:t>12/01/2018</a:t>
            </a:fld>
            <a:endParaRPr lang="ms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ms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AD6BA8-6B0C-4309-8D3C-C8A61575A17C}" type="slidenum">
              <a:rPr lang="ms-MY" smtClean="0"/>
              <a:t>‹#›</a:t>
            </a:fld>
            <a:endParaRPr lang="ms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ms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CD38C9-3165-45B3-AB76-5C13D5094AB9}" type="datetimeFigureOut">
              <a:rPr lang="ms-MY" smtClean="0"/>
              <a:pPr/>
              <a:t>12/01/2018</a:t>
            </a:fld>
            <a:endParaRPr lang="ms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ms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ms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ms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3CCCD5-9FA3-4649-8DC2-371E103AC0CE}" type="slidenum">
              <a:rPr lang="ms-MY" smtClean="0"/>
              <a:pPr/>
              <a:t>‹#›</a:t>
            </a:fld>
            <a:endParaRPr lang="ms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ms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3CCCD5-9FA3-4649-8DC2-371E103AC0CE}" type="slidenum">
              <a:rPr lang="ms-MY" smtClean="0"/>
              <a:pPr/>
              <a:t>12</a:t>
            </a:fld>
            <a:endParaRPr lang="ms-MY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3C2F7-450E-4F14-A4EB-B66292FE5853}" type="datetimeFigureOut">
              <a:rPr lang="ms-MY" smtClean="0"/>
              <a:pPr/>
              <a:t>12/01/2018</a:t>
            </a:fld>
            <a:endParaRPr lang="ms-MY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s-MY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10D5C-F00B-42FB-BFAA-2F7BA542060C}" type="slidenum">
              <a:rPr lang="ms-MY" smtClean="0"/>
              <a:pPr/>
              <a:t>‹#›</a:t>
            </a:fld>
            <a:endParaRPr lang="ms-MY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3C2F7-450E-4F14-A4EB-B66292FE5853}" type="datetimeFigureOut">
              <a:rPr lang="ms-MY" smtClean="0"/>
              <a:pPr/>
              <a:t>12/01/2018</a:t>
            </a:fld>
            <a:endParaRPr lang="ms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s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10D5C-F00B-42FB-BFAA-2F7BA542060C}" type="slidenum">
              <a:rPr lang="ms-MY" smtClean="0"/>
              <a:pPr/>
              <a:t>‹#›</a:t>
            </a:fld>
            <a:endParaRPr lang="ms-M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3C2F7-450E-4F14-A4EB-B66292FE5853}" type="datetimeFigureOut">
              <a:rPr lang="ms-MY" smtClean="0"/>
              <a:pPr/>
              <a:t>12/01/2018</a:t>
            </a:fld>
            <a:endParaRPr lang="ms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s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10D5C-F00B-42FB-BFAA-2F7BA542060C}" type="slidenum">
              <a:rPr lang="ms-MY" smtClean="0"/>
              <a:pPr/>
              <a:t>‹#›</a:t>
            </a:fld>
            <a:endParaRPr lang="ms-MY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3C2F7-450E-4F14-A4EB-B66292FE5853}" type="datetimeFigureOut">
              <a:rPr lang="ms-MY" smtClean="0"/>
              <a:pPr/>
              <a:t>12/01/2018</a:t>
            </a:fld>
            <a:endParaRPr lang="ms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s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10D5C-F00B-42FB-BFAA-2F7BA542060C}" type="slidenum">
              <a:rPr lang="ms-MY" smtClean="0"/>
              <a:pPr/>
              <a:t>‹#›</a:t>
            </a:fld>
            <a:endParaRPr lang="ms-MY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3C2F7-450E-4F14-A4EB-B66292FE5853}" type="datetimeFigureOut">
              <a:rPr lang="ms-MY" smtClean="0"/>
              <a:pPr/>
              <a:t>12/01/2018</a:t>
            </a:fld>
            <a:endParaRPr lang="ms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s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10D5C-F00B-42FB-BFAA-2F7BA542060C}" type="slidenum">
              <a:rPr lang="ms-MY" smtClean="0"/>
              <a:pPr/>
              <a:t>‹#›</a:t>
            </a:fld>
            <a:endParaRPr lang="ms-MY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3C2F7-450E-4F14-A4EB-B66292FE5853}" type="datetimeFigureOut">
              <a:rPr lang="ms-MY" smtClean="0"/>
              <a:pPr/>
              <a:t>12/01/2018</a:t>
            </a:fld>
            <a:endParaRPr lang="ms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s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10D5C-F00B-42FB-BFAA-2F7BA542060C}" type="slidenum">
              <a:rPr lang="ms-MY" smtClean="0"/>
              <a:pPr/>
              <a:t>‹#›</a:t>
            </a:fld>
            <a:endParaRPr lang="ms-MY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3C2F7-450E-4F14-A4EB-B66292FE5853}" type="datetimeFigureOut">
              <a:rPr lang="ms-MY" smtClean="0"/>
              <a:pPr/>
              <a:t>12/01/2018</a:t>
            </a:fld>
            <a:endParaRPr lang="ms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s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10D5C-F00B-42FB-BFAA-2F7BA542060C}" type="slidenum">
              <a:rPr lang="ms-MY" smtClean="0"/>
              <a:pPr/>
              <a:t>‹#›</a:t>
            </a:fld>
            <a:endParaRPr lang="ms-MY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3C2F7-450E-4F14-A4EB-B66292FE5853}" type="datetimeFigureOut">
              <a:rPr lang="ms-MY" smtClean="0"/>
              <a:pPr/>
              <a:t>12/01/2018</a:t>
            </a:fld>
            <a:endParaRPr lang="ms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s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10D5C-F00B-42FB-BFAA-2F7BA542060C}" type="slidenum">
              <a:rPr lang="ms-MY" smtClean="0"/>
              <a:pPr/>
              <a:t>‹#›</a:t>
            </a:fld>
            <a:endParaRPr lang="ms-M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3C2F7-450E-4F14-A4EB-B66292FE5853}" type="datetimeFigureOut">
              <a:rPr lang="ms-MY" smtClean="0"/>
              <a:pPr/>
              <a:t>12/01/2018</a:t>
            </a:fld>
            <a:endParaRPr lang="ms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s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10D5C-F00B-42FB-BFAA-2F7BA542060C}" type="slidenum">
              <a:rPr lang="ms-MY" smtClean="0"/>
              <a:pPr/>
              <a:t>‹#›</a:t>
            </a:fld>
            <a:endParaRPr lang="ms-M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3C2F7-450E-4F14-A4EB-B66292FE5853}" type="datetimeFigureOut">
              <a:rPr lang="ms-MY" smtClean="0"/>
              <a:pPr/>
              <a:t>12/01/2018</a:t>
            </a:fld>
            <a:endParaRPr lang="ms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s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10D5C-F00B-42FB-BFAA-2F7BA542060C}" type="slidenum">
              <a:rPr lang="ms-MY" smtClean="0"/>
              <a:pPr/>
              <a:t>‹#›</a:t>
            </a:fld>
            <a:endParaRPr lang="ms-MY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3C2F7-450E-4F14-A4EB-B66292FE5853}" type="datetimeFigureOut">
              <a:rPr lang="ms-MY" smtClean="0"/>
              <a:pPr/>
              <a:t>12/01/2018</a:t>
            </a:fld>
            <a:endParaRPr lang="ms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ms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7710D5C-F00B-42FB-BFAA-2F7BA542060C}" type="slidenum">
              <a:rPr lang="ms-MY" smtClean="0"/>
              <a:pPr/>
              <a:t>‹#›</a:t>
            </a:fld>
            <a:endParaRPr lang="ms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443C2F7-450E-4F14-A4EB-B66292FE5853}" type="datetimeFigureOut">
              <a:rPr lang="ms-MY" smtClean="0"/>
              <a:pPr/>
              <a:t>12/01/2018</a:t>
            </a:fld>
            <a:endParaRPr lang="ms-MY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ms-MY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7710D5C-F00B-42FB-BFAA-2F7BA542060C}" type="slidenum">
              <a:rPr lang="ms-MY" smtClean="0"/>
              <a:pPr/>
              <a:t>‹#›</a:t>
            </a:fld>
            <a:endParaRPr lang="ms-MY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0" y="2357430"/>
            <a:ext cx="7854696" cy="2857520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 smtClean="0"/>
              <a:t>SUB-MODUL 2</a:t>
            </a:r>
          </a:p>
          <a:p>
            <a:pPr algn="ctr"/>
            <a:r>
              <a:rPr lang="en-US" sz="3200" b="1" dirty="0" smtClean="0"/>
              <a:t>PEMATUHAN PENGAWASAN ALAM SEKITAR</a:t>
            </a:r>
          </a:p>
          <a:p>
            <a:pPr algn="ctr"/>
            <a:r>
              <a:rPr lang="en-US" sz="3200" b="1" dirty="0" smtClean="0"/>
              <a:t>Z-009-2:2015-M04/P(2/2)</a:t>
            </a:r>
          </a:p>
          <a:p>
            <a:pPr algn="ctr"/>
            <a:r>
              <a:rPr lang="en-US" sz="3200" b="1" dirty="0" smtClean="0"/>
              <a:t>TAHAP 2</a:t>
            </a:r>
            <a:endParaRPr lang="ms-MY" sz="3200" b="1" dirty="0"/>
          </a:p>
        </p:txBody>
      </p:sp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285728"/>
            <a:ext cx="857250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 Diagonal Corner Rectangle 4"/>
          <p:cNvSpPr/>
          <p:nvPr/>
        </p:nvSpPr>
        <p:spPr>
          <a:xfrm>
            <a:off x="1285852" y="285728"/>
            <a:ext cx="7572428" cy="135732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</a:rPr>
              <a:t>M04 – KESEDARAN KESIHATAN , KESELAMATAN DAN ALAM SEKITAR</a:t>
            </a:r>
            <a:endParaRPr lang="ms-MY" sz="3200" b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57224" y="6429396"/>
            <a:ext cx="7143800" cy="4286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/>
              <a:t>NCS/JPK/KSM JULAI 2017</a:t>
            </a:r>
          </a:p>
          <a:p>
            <a:pPr algn="ctr"/>
            <a:r>
              <a:rPr lang="en-US" sz="1000" dirty="0" smtClean="0"/>
              <a:t>GCA04(CA04)</a:t>
            </a:r>
            <a:endParaRPr lang="ms-MY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</a:rPr>
              <a:t>3. HAZARD ALAM SEKITAR</a:t>
            </a:r>
            <a:endParaRPr lang="ms-MY" sz="4000" b="1" dirty="0">
              <a:solidFill>
                <a:schemeClr val="bg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000240"/>
            <a:ext cx="7769225" cy="4511697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642910" y="2143116"/>
            <a:ext cx="6286544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err="1" smtClean="0">
                <a:solidFill>
                  <a:schemeClr val="tx1"/>
                </a:solidFill>
              </a:rPr>
              <a:t>Terdapat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beberapa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jenis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pencemaran</a:t>
            </a:r>
            <a:r>
              <a:rPr lang="en-US" sz="2000" dirty="0" smtClean="0">
                <a:solidFill>
                  <a:schemeClr val="tx1"/>
                </a:solidFill>
              </a:rPr>
              <a:t> yang </a:t>
            </a:r>
            <a:r>
              <a:rPr lang="en-US" sz="2000" dirty="0" err="1" smtClean="0">
                <a:solidFill>
                  <a:schemeClr val="tx1"/>
                </a:solidFill>
              </a:rPr>
              <a:t>boleh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mendatangkan</a:t>
            </a:r>
            <a:r>
              <a:rPr lang="en-US" sz="2000" dirty="0" smtClean="0">
                <a:solidFill>
                  <a:schemeClr val="tx1"/>
                </a:solidFill>
              </a:rPr>
              <a:t> hazard </a:t>
            </a:r>
            <a:r>
              <a:rPr lang="en-US" sz="2000" dirty="0" err="1" smtClean="0">
                <a:solidFill>
                  <a:schemeClr val="tx1"/>
                </a:solidFill>
              </a:rPr>
              <a:t>kepada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alam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sekitar</a:t>
            </a:r>
            <a:r>
              <a:rPr lang="en-US" sz="2000" dirty="0" smtClean="0">
                <a:solidFill>
                  <a:schemeClr val="tx1"/>
                </a:solidFill>
              </a:rPr>
              <a:t>.</a:t>
            </a:r>
            <a:endParaRPr lang="ms-MY" sz="2000" dirty="0" smtClean="0">
              <a:solidFill>
                <a:schemeClr val="tx1"/>
              </a:solidFill>
            </a:endParaRPr>
          </a:p>
          <a:p>
            <a:endParaRPr lang="ms-MY" sz="20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57224" y="6429396"/>
            <a:ext cx="7143800" cy="4286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NCS/JPK/KSM JULAI 2017</a:t>
            </a:r>
          </a:p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GCA04(CA04)</a:t>
            </a:r>
            <a:endParaRPr lang="ms-MY" sz="1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/>
              <a:t>Industri</a:t>
            </a:r>
            <a:r>
              <a:rPr lang="en-US" sz="2800" dirty="0" smtClean="0"/>
              <a:t> </a:t>
            </a:r>
            <a:r>
              <a:rPr lang="en-US" sz="2800" dirty="0" err="1" smtClean="0"/>
              <a:t>bertanggungjawab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mengambil</a:t>
            </a:r>
            <a:r>
              <a:rPr lang="en-US" sz="2800" dirty="0" smtClean="0"/>
              <a:t> </a:t>
            </a:r>
            <a:r>
              <a:rPr lang="en-US" sz="2800" dirty="0" err="1" smtClean="0"/>
              <a:t>langkah</a:t>
            </a:r>
            <a:r>
              <a:rPr lang="en-US" sz="2800" dirty="0" smtClean="0"/>
              <a:t> yang </a:t>
            </a:r>
            <a:r>
              <a:rPr lang="en-US" sz="2800" dirty="0" err="1" smtClean="0"/>
              <a:t>sesuai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mengendalikan</a:t>
            </a:r>
            <a:r>
              <a:rPr lang="en-US" sz="2800" dirty="0" smtClean="0"/>
              <a:t> </a:t>
            </a:r>
            <a:r>
              <a:rPr lang="en-US" sz="2800" dirty="0" err="1" smtClean="0"/>
              <a:t>bahan</a:t>
            </a:r>
            <a:r>
              <a:rPr lang="en-US" sz="2800" dirty="0" smtClean="0"/>
              <a:t> </a:t>
            </a:r>
            <a:r>
              <a:rPr lang="en-US" sz="2800" dirty="0" err="1" smtClean="0"/>
              <a:t>kimia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selamat</a:t>
            </a:r>
            <a:r>
              <a:rPr lang="en-US" sz="2800" dirty="0" smtClean="0"/>
              <a:t>.</a:t>
            </a:r>
          </a:p>
          <a:p>
            <a:r>
              <a:rPr lang="en-US" sz="2800" dirty="0" err="1" smtClean="0"/>
              <a:t>Penilaian</a:t>
            </a:r>
            <a:r>
              <a:rPr lang="en-US" sz="2800" dirty="0" smtClean="0"/>
              <a:t> </a:t>
            </a:r>
            <a:r>
              <a:rPr lang="en-US" sz="2800" dirty="0" err="1" smtClean="0"/>
              <a:t>Kesan</a:t>
            </a:r>
            <a:r>
              <a:rPr lang="en-US" sz="2800" dirty="0" smtClean="0"/>
              <a:t> </a:t>
            </a:r>
            <a:r>
              <a:rPr lang="en-US" sz="2800" dirty="0" err="1" smtClean="0"/>
              <a:t>Alam</a:t>
            </a:r>
            <a:r>
              <a:rPr lang="en-US" sz="2800" dirty="0" smtClean="0"/>
              <a:t> </a:t>
            </a:r>
            <a:r>
              <a:rPr lang="en-US" sz="2800" dirty="0" err="1" smtClean="0"/>
              <a:t>Sekitar</a:t>
            </a:r>
            <a:r>
              <a:rPr lang="en-US" sz="2800" dirty="0" smtClean="0"/>
              <a:t> (EIA) </a:t>
            </a:r>
            <a:r>
              <a:rPr lang="en-US" sz="2800" dirty="0" err="1" smtClean="0"/>
              <a:t>adalah</a:t>
            </a:r>
            <a:r>
              <a:rPr lang="en-US" sz="2800" dirty="0" smtClean="0"/>
              <a:t> </a:t>
            </a:r>
            <a:r>
              <a:rPr lang="en-US" sz="2800" dirty="0" err="1" smtClean="0"/>
              <a:t>satu</a:t>
            </a:r>
            <a:r>
              <a:rPr lang="en-US" sz="2800" dirty="0" smtClean="0"/>
              <a:t> </a:t>
            </a:r>
            <a:r>
              <a:rPr lang="en-US" sz="2800" dirty="0" err="1" smtClean="0"/>
              <a:t>kaedah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digunakan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menyelaras</a:t>
            </a:r>
            <a:r>
              <a:rPr lang="en-US" sz="2800" dirty="0" smtClean="0"/>
              <a:t> </a:t>
            </a:r>
            <a:r>
              <a:rPr lang="en-US" sz="2800" dirty="0" err="1" smtClean="0"/>
              <a:t>prosedur</a:t>
            </a:r>
            <a:r>
              <a:rPr lang="en-US" sz="2800" dirty="0" smtClean="0"/>
              <a:t> </a:t>
            </a:r>
            <a:r>
              <a:rPr lang="en-US" sz="2800" dirty="0" err="1" smtClean="0"/>
              <a:t>pembinaan</a:t>
            </a:r>
            <a:r>
              <a:rPr lang="en-US" sz="2800" dirty="0" smtClean="0"/>
              <a:t> </a:t>
            </a:r>
            <a:r>
              <a:rPr lang="en-US" sz="2800" dirty="0" err="1" smtClean="0"/>
              <a:t>projek-projek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dirancang</a:t>
            </a:r>
            <a:r>
              <a:rPr lang="en-US" sz="2800" dirty="0" smtClean="0"/>
              <a:t>. </a:t>
            </a:r>
            <a:r>
              <a:rPr lang="en-US" sz="2800" dirty="0" err="1" smtClean="0"/>
              <a:t>Tujuannya</a:t>
            </a:r>
            <a:r>
              <a:rPr lang="en-US" sz="2800" dirty="0" smtClean="0"/>
              <a:t> </a:t>
            </a:r>
            <a:r>
              <a:rPr lang="en-US" sz="2800" dirty="0" err="1" smtClean="0"/>
              <a:t>adalah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menilai</a:t>
            </a:r>
            <a:r>
              <a:rPr lang="en-US" sz="2800" dirty="0" smtClean="0"/>
              <a:t> </a:t>
            </a:r>
            <a:r>
              <a:rPr lang="en-US" sz="2800" dirty="0" err="1" smtClean="0"/>
              <a:t>kesan</a:t>
            </a:r>
            <a:r>
              <a:rPr lang="en-US" sz="2800" dirty="0" smtClean="0"/>
              <a:t> </a:t>
            </a:r>
            <a:r>
              <a:rPr lang="en-US" sz="2800" dirty="0" err="1" smtClean="0"/>
              <a:t>atau</a:t>
            </a:r>
            <a:r>
              <a:rPr lang="en-US" sz="2800" dirty="0" smtClean="0"/>
              <a:t> </a:t>
            </a:r>
            <a:r>
              <a:rPr lang="en-US" sz="2800" dirty="0" err="1" smtClean="0"/>
              <a:t>impak</a:t>
            </a:r>
            <a:r>
              <a:rPr lang="en-US" sz="2800" dirty="0" smtClean="0"/>
              <a:t> </a:t>
            </a:r>
            <a:r>
              <a:rPr lang="en-US" sz="2800" dirty="0" err="1" smtClean="0"/>
              <a:t>terhadap</a:t>
            </a:r>
            <a:r>
              <a:rPr lang="en-US" sz="2800" dirty="0" smtClean="0"/>
              <a:t> </a:t>
            </a:r>
            <a:r>
              <a:rPr lang="en-US" sz="2800" dirty="0" err="1" smtClean="0"/>
              <a:t>alam</a:t>
            </a:r>
            <a:r>
              <a:rPr lang="en-US" sz="2800" dirty="0" smtClean="0"/>
              <a:t> </a:t>
            </a:r>
            <a:r>
              <a:rPr lang="en-US" sz="2800" dirty="0" err="1" smtClean="0"/>
              <a:t>sekitar</a:t>
            </a:r>
            <a:r>
              <a:rPr lang="en-US" sz="2800" dirty="0" smtClean="0"/>
              <a:t> </a:t>
            </a:r>
            <a:r>
              <a:rPr lang="en-US" sz="2800" dirty="0" err="1" smtClean="0"/>
              <a:t>apabila</a:t>
            </a:r>
            <a:r>
              <a:rPr lang="en-US" sz="2800" dirty="0" smtClean="0"/>
              <a:t> </a:t>
            </a:r>
            <a:r>
              <a:rPr lang="en-US" sz="2800" dirty="0" err="1" smtClean="0"/>
              <a:t>projek</a:t>
            </a:r>
            <a:r>
              <a:rPr lang="en-US" sz="2800" dirty="0" smtClean="0"/>
              <a:t> </a:t>
            </a:r>
            <a:r>
              <a:rPr lang="en-US" sz="2800" dirty="0" err="1" smtClean="0"/>
              <a:t>ini</a:t>
            </a:r>
            <a:r>
              <a:rPr lang="en-US" sz="2800" dirty="0" smtClean="0"/>
              <a:t> </a:t>
            </a:r>
            <a:r>
              <a:rPr lang="en-US" sz="2800" dirty="0" err="1" smtClean="0"/>
              <a:t>dibangunkan</a:t>
            </a:r>
            <a:r>
              <a:rPr lang="en-US" sz="2800" dirty="0" smtClean="0"/>
              <a:t>.</a:t>
            </a:r>
            <a:endParaRPr lang="ms-MY" sz="28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</a:rPr>
              <a:t>4. TINDAKAN KECEMASAN ALAM SEKITAR</a:t>
            </a:r>
            <a:endParaRPr lang="ms-MY" sz="4000" b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57224" y="6429396"/>
            <a:ext cx="7143800" cy="4286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NCS/JPK/KSM JULAI 2017</a:t>
            </a:r>
          </a:p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GCA04(CA04)</a:t>
            </a:r>
            <a:endParaRPr lang="ms-MY" sz="1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636792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Pelan</a:t>
            </a:r>
            <a:r>
              <a:rPr lang="en-US" dirty="0" smtClean="0"/>
              <a:t> </a:t>
            </a:r>
            <a:r>
              <a:rPr lang="en-US" dirty="0" err="1" smtClean="0"/>
              <a:t>Pengurusan</a:t>
            </a:r>
            <a:r>
              <a:rPr lang="en-US" dirty="0" smtClean="0"/>
              <a:t> </a:t>
            </a:r>
            <a:r>
              <a:rPr lang="en-US" dirty="0" err="1" smtClean="0"/>
              <a:t>Alam</a:t>
            </a:r>
            <a:r>
              <a:rPr lang="en-US" dirty="0" smtClean="0"/>
              <a:t> </a:t>
            </a:r>
            <a:r>
              <a:rPr lang="en-US" dirty="0" err="1" smtClean="0"/>
              <a:t>Sekitar</a:t>
            </a:r>
            <a:r>
              <a:rPr lang="en-US" dirty="0" smtClean="0"/>
              <a:t> (EMP) </a:t>
            </a:r>
            <a:r>
              <a:rPr lang="en-US" dirty="0" err="1" smtClean="0"/>
              <a:t>menterjemahkan</a:t>
            </a:r>
            <a:r>
              <a:rPr lang="en-US" dirty="0" smtClean="0"/>
              <a:t> </a:t>
            </a:r>
            <a:r>
              <a:rPr lang="en-US" dirty="0" err="1" smtClean="0"/>
              <a:t>syarat</a:t>
            </a:r>
            <a:r>
              <a:rPr lang="en-US" dirty="0" smtClean="0"/>
              <a:t> EIA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tindakan</a:t>
            </a:r>
            <a:r>
              <a:rPr lang="en-US" dirty="0" smtClean="0"/>
              <a:t>. </a:t>
            </a:r>
            <a:r>
              <a:rPr lang="en-US" dirty="0" err="1" smtClean="0"/>
              <a:t>Dokumen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menyatakan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jelas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tindakan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diambil</a:t>
            </a:r>
            <a:r>
              <a:rPr lang="en-US" dirty="0" smtClean="0"/>
              <a:t>, </a:t>
            </a:r>
            <a:r>
              <a:rPr lang="en-US" dirty="0" err="1" smtClean="0"/>
              <a:t>langkah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dimulakan</a:t>
            </a:r>
            <a:r>
              <a:rPr lang="en-US" dirty="0" smtClean="0"/>
              <a:t>,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struktur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dibina</a:t>
            </a:r>
            <a:r>
              <a:rPr lang="en-US" dirty="0" smtClean="0"/>
              <a:t>, </a:t>
            </a:r>
            <a:r>
              <a:rPr lang="en-US" dirty="0" err="1" smtClean="0"/>
              <a:t>bahan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dipasang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sebagainya</a:t>
            </a:r>
            <a:r>
              <a:rPr lang="en-US" dirty="0" smtClean="0"/>
              <a:t> agar </a:t>
            </a:r>
            <a:r>
              <a:rPr lang="en-US" dirty="0" err="1" smtClean="0"/>
              <a:t>aktiviti</a:t>
            </a:r>
            <a:r>
              <a:rPr lang="en-US" dirty="0" smtClean="0"/>
              <a:t> </a:t>
            </a:r>
            <a:r>
              <a:rPr lang="en-US" dirty="0" err="1" smtClean="0"/>
              <a:t>peojek</a:t>
            </a:r>
            <a:r>
              <a:rPr lang="en-US" dirty="0" smtClean="0"/>
              <a:t> </a:t>
            </a:r>
            <a:r>
              <a:rPr lang="en-US" dirty="0" err="1" smtClean="0"/>
              <a:t>mematuhi</a:t>
            </a:r>
            <a:r>
              <a:rPr lang="en-US" dirty="0" smtClean="0"/>
              <a:t> </a:t>
            </a:r>
            <a:r>
              <a:rPr lang="en-US" dirty="0" err="1" smtClean="0"/>
              <a:t>syarat-syarat</a:t>
            </a:r>
            <a:r>
              <a:rPr lang="en-US" dirty="0" smtClean="0"/>
              <a:t> </a:t>
            </a:r>
            <a:r>
              <a:rPr lang="en-US" dirty="0" err="1" smtClean="0"/>
              <a:t>kelulusan</a:t>
            </a:r>
            <a:r>
              <a:rPr lang="en-US" dirty="0" smtClean="0"/>
              <a:t> EIA.</a:t>
            </a:r>
          </a:p>
          <a:p>
            <a:r>
              <a:rPr lang="en-US" dirty="0" smtClean="0"/>
              <a:t>EMP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pelan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</a:t>
            </a:r>
            <a:r>
              <a:rPr lang="en-US" dirty="0" err="1" smtClean="0"/>
              <a:t>tapak</a:t>
            </a:r>
            <a:r>
              <a:rPr lang="en-US" dirty="0" smtClean="0"/>
              <a:t> yang </a:t>
            </a:r>
            <a:r>
              <a:rPr lang="en-US" dirty="0" err="1" smtClean="0"/>
              <a:t>dibangunkan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memastikan</a:t>
            </a:r>
            <a:r>
              <a:rPr lang="en-US" dirty="0" smtClean="0"/>
              <a:t> 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langkah</a:t>
            </a:r>
            <a:r>
              <a:rPr lang="en-US" dirty="0" smtClean="0"/>
              <a:t> yang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dikenal</a:t>
            </a:r>
            <a:r>
              <a:rPr lang="en-US" dirty="0" smtClean="0"/>
              <a:t> </a:t>
            </a:r>
            <a:r>
              <a:rPr lang="en-US" dirty="0" err="1" smtClean="0"/>
              <a:t>pasti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dilaksanakan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melindungi</a:t>
            </a:r>
            <a:r>
              <a:rPr lang="en-US" dirty="0" smtClean="0"/>
              <a:t> </a:t>
            </a:r>
            <a:r>
              <a:rPr lang="en-US" dirty="0" err="1" smtClean="0"/>
              <a:t>alam</a:t>
            </a:r>
            <a:r>
              <a:rPr lang="en-US" dirty="0" smtClean="0"/>
              <a:t> </a:t>
            </a:r>
            <a:r>
              <a:rPr lang="en-US" dirty="0" err="1" smtClean="0"/>
              <a:t>sekitar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mematuhi</a:t>
            </a:r>
            <a:r>
              <a:rPr lang="en-US" dirty="0" smtClean="0"/>
              <a:t> </a:t>
            </a:r>
            <a:r>
              <a:rPr lang="en-US" dirty="0" err="1" smtClean="0"/>
              <a:t>undang-undang</a:t>
            </a:r>
            <a:r>
              <a:rPr lang="en-US" dirty="0" smtClean="0"/>
              <a:t> </a:t>
            </a:r>
            <a:r>
              <a:rPr lang="en-US" dirty="0" err="1" smtClean="0"/>
              <a:t>alam</a:t>
            </a:r>
            <a:r>
              <a:rPr lang="en-US" dirty="0" smtClean="0"/>
              <a:t> </a:t>
            </a:r>
            <a:r>
              <a:rPr lang="en-US" dirty="0" err="1" smtClean="0"/>
              <a:t>sekitar</a:t>
            </a:r>
            <a:r>
              <a:rPr lang="en-US" dirty="0" smtClean="0"/>
              <a:t>.</a:t>
            </a:r>
            <a:endParaRPr lang="ms-MY" dirty="0"/>
          </a:p>
        </p:txBody>
      </p:sp>
      <p:sp>
        <p:nvSpPr>
          <p:cNvPr id="4" name="Rectangle 3"/>
          <p:cNvSpPr/>
          <p:nvPr/>
        </p:nvSpPr>
        <p:spPr>
          <a:xfrm>
            <a:off x="857224" y="6429396"/>
            <a:ext cx="7143800" cy="4286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NCS/JPK/KSM JULAI 2017</a:t>
            </a:r>
          </a:p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GCA04(CA04)</a:t>
            </a:r>
            <a:endParaRPr lang="ms-MY" sz="1000" dirty="0">
              <a:solidFill>
                <a:schemeClr val="tx1"/>
              </a:solidFill>
            </a:endParaRPr>
          </a:p>
        </p:txBody>
      </p:sp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</a:rPr>
              <a:t>4. TINDAKAN KECEMASAN ALAM SEKITAR (</a:t>
            </a:r>
            <a:r>
              <a:rPr lang="en-US" sz="4000" b="1" dirty="0" err="1" smtClean="0">
                <a:solidFill>
                  <a:schemeClr val="bg1"/>
                </a:solidFill>
              </a:rPr>
              <a:t>Samb</a:t>
            </a:r>
            <a:r>
              <a:rPr lang="en-US" sz="4000" b="1" dirty="0" smtClean="0">
                <a:solidFill>
                  <a:schemeClr val="bg1"/>
                </a:solidFill>
              </a:rPr>
              <a:t>.)</a:t>
            </a:r>
            <a:endParaRPr lang="ms-MY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5829312" cy="4389120"/>
          </a:xfrm>
        </p:spPr>
        <p:txBody>
          <a:bodyPr/>
          <a:lstStyle/>
          <a:p>
            <a:r>
              <a:rPr lang="en-US" dirty="0" err="1" smtClean="0"/>
              <a:t>Akta</a:t>
            </a:r>
            <a:r>
              <a:rPr lang="en-US" dirty="0" smtClean="0"/>
              <a:t> </a:t>
            </a:r>
            <a:r>
              <a:rPr lang="en-US" dirty="0" err="1" smtClean="0"/>
              <a:t>Kualiti</a:t>
            </a:r>
            <a:r>
              <a:rPr lang="en-US" dirty="0" smtClean="0"/>
              <a:t> </a:t>
            </a:r>
            <a:r>
              <a:rPr lang="en-US" dirty="0" err="1" smtClean="0"/>
              <a:t>Alam</a:t>
            </a:r>
            <a:r>
              <a:rPr lang="en-US" dirty="0" smtClean="0"/>
              <a:t> </a:t>
            </a:r>
            <a:r>
              <a:rPr lang="en-US" dirty="0" err="1" smtClean="0"/>
              <a:t>sekeliling</a:t>
            </a:r>
            <a:r>
              <a:rPr lang="en-US" dirty="0" smtClean="0"/>
              <a:t> (EQA) 1974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undang-undang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 yang </a:t>
            </a:r>
            <a:r>
              <a:rPr lang="en-US" dirty="0" err="1" smtClean="0"/>
              <a:t>berkaitan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perlindungan</a:t>
            </a:r>
            <a:r>
              <a:rPr lang="en-US" dirty="0" smtClean="0"/>
              <a:t> </a:t>
            </a:r>
            <a:r>
              <a:rPr lang="en-US" dirty="0" err="1" smtClean="0"/>
              <a:t>alam</a:t>
            </a:r>
            <a:r>
              <a:rPr lang="en-US" dirty="0" smtClean="0"/>
              <a:t> </a:t>
            </a:r>
            <a:r>
              <a:rPr lang="en-US" dirty="0" err="1" smtClean="0"/>
              <a:t>sekitar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penguatkuasa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Malaysia.</a:t>
            </a:r>
          </a:p>
          <a:p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kini</a:t>
            </a:r>
            <a:r>
              <a:rPr lang="en-US" dirty="0" smtClean="0"/>
              <a:t> 38 set </a:t>
            </a:r>
            <a:r>
              <a:rPr lang="en-US" dirty="0" err="1" smtClean="0"/>
              <a:t>Peraturan-Peraturan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Perintah</a:t>
            </a:r>
            <a:r>
              <a:rPr lang="en-US" dirty="0" smtClean="0"/>
              <a:t> (19 </a:t>
            </a:r>
            <a:r>
              <a:rPr lang="en-US" dirty="0" err="1" smtClean="0"/>
              <a:t>Peraturan-Peraturan</a:t>
            </a:r>
            <a:r>
              <a:rPr lang="en-US" dirty="0" smtClean="0"/>
              <a:t>, 16 </a:t>
            </a:r>
            <a:r>
              <a:rPr lang="en-US" dirty="0" err="1" smtClean="0"/>
              <a:t>Perintah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3 </a:t>
            </a:r>
            <a:r>
              <a:rPr lang="en-US" dirty="0" err="1" smtClean="0"/>
              <a:t>Peraturan</a:t>
            </a:r>
            <a:r>
              <a:rPr lang="en-US" dirty="0" smtClean="0"/>
              <a:t>)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diperkenalkan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dikuatkuasakan</a:t>
            </a:r>
            <a:r>
              <a:rPr lang="en-US" dirty="0" smtClean="0"/>
              <a:t>.</a:t>
            </a:r>
            <a:endParaRPr lang="ms-MY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</a:rPr>
              <a:t>5. AKTA DAN PERATURAN KAWALAN ALAM SEKITAR</a:t>
            </a:r>
            <a:endParaRPr lang="ms-MY" sz="4000" b="1" dirty="0">
              <a:solidFill>
                <a:schemeClr val="bg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1928802"/>
            <a:ext cx="2928926" cy="2786082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857224" y="6429396"/>
            <a:ext cx="7143800" cy="4286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NCS/JPK/KSM JULAI 2017</a:t>
            </a:r>
          </a:p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GCA04(CA04)</a:t>
            </a:r>
            <a:endParaRPr lang="ms-MY" sz="1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7543824" cy="4389120"/>
          </a:xfrm>
        </p:spPr>
        <p:txBody>
          <a:bodyPr/>
          <a:lstStyle/>
          <a:p>
            <a:r>
              <a:rPr lang="en-US" dirty="0" err="1" smtClean="0"/>
              <a:t>Isu-isu</a:t>
            </a:r>
            <a:r>
              <a:rPr lang="en-US" dirty="0" smtClean="0"/>
              <a:t> </a:t>
            </a:r>
            <a:r>
              <a:rPr lang="en-US" dirty="0" err="1" smtClean="0"/>
              <a:t>sekitar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dipandang</a:t>
            </a:r>
            <a:r>
              <a:rPr lang="en-US" dirty="0" smtClean="0"/>
              <a:t> </a:t>
            </a:r>
            <a:r>
              <a:rPr lang="en-US" dirty="0" err="1" smtClean="0"/>
              <a:t>ringan</a:t>
            </a:r>
            <a:r>
              <a:rPr lang="en-US" dirty="0" smtClean="0"/>
              <a:t> </a:t>
            </a:r>
            <a:r>
              <a:rPr lang="en-US" dirty="0" err="1" smtClean="0"/>
              <a:t>kerana</a:t>
            </a:r>
            <a:r>
              <a:rPr lang="en-US" dirty="0" smtClean="0"/>
              <a:t> </a:t>
            </a:r>
            <a:r>
              <a:rPr lang="en-US" dirty="0" err="1" smtClean="0"/>
              <a:t>Jabatan</a:t>
            </a:r>
            <a:r>
              <a:rPr lang="en-US" dirty="0" smtClean="0"/>
              <a:t> </a:t>
            </a:r>
            <a:r>
              <a:rPr lang="en-US" dirty="0" err="1" smtClean="0"/>
              <a:t>Alam</a:t>
            </a:r>
            <a:r>
              <a:rPr lang="en-US" dirty="0" smtClean="0"/>
              <a:t> </a:t>
            </a:r>
            <a:r>
              <a:rPr lang="en-US" dirty="0" err="1" smtClean="0"/>
              <a:t>Sekitar</a:t>
            </a:r>
            <a:r>
              <a:rPr lang="en-US" dirty="0" smtClean="0"/>
              <a:t> </a:t>
            </a:r>
            <a:r>
              <a:rPr lang="en-US" dirty="0" err="1" smtClean="0"/>
              <a:t>bersama-sama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mahkamah</a:t>
            </a:r>
            <a:r>
              <a:rPr lang="en-US" dirty="0" smtClean="0"/>
              <a:t> Malaysia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komited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menguatkuasakan</a:t>
            </a:r>
            <a:r>
              <a:rPr lang="en-US" dirty="0" smtClean="0"/>
              <a:t> EQA </a:t>
            </a:r>
            <a:r>
              <a:rPr lang="en-US" dirty="0" err="1" smtClean="0"/>
              <a:t>itu</a:t>
            </a:r>
            <a:r>
              <a:rPr lang="en-US" dirty="0" smtClean="0"/>
              <a:t>. </a:t>
            </a:r>
            <a:r>
              <a:rPr lang="en-US" dirty="0" err="1" smtClean="0"/>
              <a:t>Pesalah</a:t>
            </a:r>
            <a:r>
              <a:rPr lang="en-US" dirty="0" smtClean="0"/>
              <a:t> yang </a:t>
            </a:r>
            <a:r>
              <a:rPr lang="en-US" dirty="0" err="1" smtClean="0"/>
              <a:t>mungkin</a:t>
            </a:r>
            <a:r>
              <a:rPr lang="en-US" dirty="0" smtClean="0"/>
              <a:t> </a:t>
            </a:r>
            <a:r>
              <a:rPr lang="en-US" dirty="0" err="1" smtClean="0"/>
              <a:t>terdedah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liabiliti</a:t>
            </a:r>
            <a:r>
              <a:rPr lang="en-US" dirty="0" smtClean="0"/>
              <a:t> yang </a:t>
            </a:r>
            <a:r>
              <a:rPr lang="en-US" dirty="0" err="1" smtClean="0"/>
              <a:t>berikut</a:t>
            </a:r>
            <a:r>
              <a:rPr lang="en-US" dirty="0" smtClean="0"/>
              <a:t> :</a:t>
            </a:r>
          </a:p>
          <a:p>
            <a:pPr marL="514350" indent="-255588">
              <a:buFont typeface="+mj-lt"/>
              <a:buAutoNum type="alphaLcParenR"/>
            </a:pPr>
            <a:r>
              <a:rPr lang="en-US" dirty="0" smtClean="0"/>
              <a:t> </a:t>
            </a:r>
            <a:r>
              <a:rPr lang="en-US" dirty="0" err="1" smtClean="0"/>
              <a:t>Pelanggaran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 EQA </a:t>
            </a:r>
            <a:r>
              <a:rPr lang="en-US" dirty="0" err="1" smtClean="0"/>
              <a:t>dan</a:t>
            </a:r>
            <a:endParaRPr lang="en-US" dirty="0" smtClean="0"/>
          </a:p>
          <a:p>
            <a:pPr marL="514350" indent="-255588">
              <a:buFont typeface="+mj-lt"/>
              <a:buAutoNum type="alphaLcParenR"/>
            </a:pPr>
            <a:r>
              <a:rPr lang="en-US" dirty="0" smtClean="0"/>
              <a:t> </a:t>
            </a:r>
            <a:r>
              <a:rPr lang="en-US" dirty="0" err="1" smtClean="0"/>
              <a:t>Melanggar</a:t>
            </a:r>
            <a:r>
              <a:rPr lang="en-US" dirty="0" smtClean="0"/>
              <a:t> </a:t>
            </a:r>
            <a:r>
              <a:rPr lang="en-US" dirty="0" err="1" smtClean="0"/>
              <a:t>Seksyen</a:t>
            </a:r>
            <a:r>
              <a:rPr lang="en-US" dirty="0" smtClean="0"/>
              <a:t> 31 (2) </a:t>
            </a:r>
            <a:r>
              <a:rPr lang="en-US" dirty="0" err="1" smtClean="0"/>
              <a:t>Notis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endParaRPr lang="en-US" dirty="0" smtClean="0"/>
          </a:p>
          <a:p>
            <a:pPr marL="514350" indent="-255588">
              <a:buNone/>
            </a:pPr>
            <a:r>
              <a:rPr lang="en-US" dirty="0" smtClean="0"/>
              <a:t>     </a:t>
            </a:r>
            <a:r>
              <a:rPr lang="en-US" dirty="0" err="1" smtClean="0"/>
              <a:t>membetulkan</a:t>
            </a:r>
            <a:r>
              <a:rPr lang="en-US" dirty="0" smtClean="0"/>
              <a:t>.</a:t>
            </a:r>
            <a:endParaRPr lang="ms-MY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</a:rPr>
              <a:t>5. AKTA DAN PERATURAN KAWALAN ALAM SEKITAR (</a:t>
            </a:r>
            <a:r>
              <a:rPr lang="en-US" sz="4000" b="1" dirty="0" err="1" smtClean="0">
                <a:solidFill>
                  <a:schemeClr val="bg1"/>
                </a:solidFill>
              </a:rPr>
              <a:t>Samb</a:t>
            </a:r>
            <a:r>
              <a:rPr lang="en-US" sz="4000" b="1" dirty="0" smtClean="0">
                <a:solidFill>
                  <a:schemeClr val="bg1"/>
                </a:solidFill>
              </a:rPr>
              <a:t>.)</a:t>
            </a:r>
            <a:endParaRPr lang="ms-MY" sz="4000" b="1" dirty="0">
              <a:solidFill>
                <a:schemeClr val="bg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81675" y="4929197"/>
            <a:ext cx="3362325" cy="1928803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857224" y="6429396"/>
            <a:ext cx="7143800" cy="4286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NCS/JPK/KSM JULAI 2017</a:t>
            </a:r>
          </a:p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GCA04(CA04)</a:t>
            </a:r>
            <a:endParaRPr lang="ms-MY" sz="1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28596" y="1000108"/>
            <a:ext cx="8229600" cy="4389120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en-US" sz="4800" b="1" dirty="0" smtClean="0"/>
          </a:p>
          <a:p>
            <a:pPr algn="ctr">
              <a:buNone/>
            </a:pPr>
            <a:r>
              <a:rPr lang="en-US" sz="4800" b="1" dirty="0" smtClean="0"/>
              <a:t>SOALAN ???</a:t>
            </a:r>
          </a:p>
          <a:p>
            <a:pPr algn="ctr">
              <a:buNone/>
            </a:pPr>
            <a:endParaRPr lang="en-US" sz="4800" b="1" dirty="0" smtClean="0"/>
          </a:p>
          <a:p>
            <a:pPr algn="ctr">
              <a:buNone/>
            </a:pPr>
            <a:r>
              <a:rPr lang="en-US" sz="4800" b="1" dirty="0" smtClean="0"/>
              <a:t>TERIMA KASIH !!!</a:t>
            </a:r>
            <a:endParaRPr lang="ms-MY" sz="48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TUJUAN</a:t>
            </a:r>
          </a:p>
          <a:p>
            <a:r>
              <a:rPr lang="en-US" dirty="0" smtClean="0"/>
              <a:t>PENGENALAN</a:t>
            </a:r>
          </a:p>
          <a:p>
            <a:pPr marL="514350" indent="-255588">
              <a:buFont typeface="+mj-lt"/>
              <a:buAutoNum type="arabicPeriod"/>
            </a:pPr>
            <a:r>
              <a:rPr lang="en-US" dirty="0" smtClean="0"/>
              <a:t>	TABII ALAM SEKITAR DI TEMPAT KERJA</a:t>
            </a:r>
          </a:p>
          <a:p>
            <a:pPr marL="514350" indent="-255588">
              <a:buFont typeface="+mj-lt"/>
              <a:buAutoNum type="arabicPeriod"/>
            </a:pPr>
            <a:r>
              <a:rPr lang="en-US" dirty="0" smtClean="0"/>
              <a:t> 	KESEDARAN PENJAGAAN ALAM SEKITAR</a:t>
            </a:r>
          </a:p>
          <a:p>
            <a:pPr marL="514350" indent="-255588">
              <a:buFont typeface="+mj-lt"/>
              <a:buAutoNum type="arabicPeriod"/>
            </a:pPr>
            <a:r>
              <a:rPr lang="en-US" dirty="0" smtClean="0"/>
              <a:t> 	HAZARD ALAM SEKITAR</a:t>
            </a:r>
          </a:p>
          <a:p>
            <a:pPr marL="514350" indent="-255588">
              <a:buFont typeface="+mj-lt"/>
              <a:buAutoNum type="arabicPeriod"/>
            </a:pPr>
            <a:r>
              <a:rPr lang="en-US" dirty="0" smtClean="0"/>
              <a:t> 	TINDAKAN KECEMASAN ALAM SEKITAR</a:t>
            </a:r>
          </a:p>
          <a:p>
            <a:pPr marL="514350" indent="-255588">
              <a:buFont typeface="+mj-lt"/>
              <a:buAutoNum type="arabicPeriod"/>
            </a:pPr>
            <a:r>
              <a:rPr lang="en-US" dirty="0" smtClean="0"/>
              <a:t> 	AKTA DAN PERATURAN KAWALAN ALAM 	SEKITAR</a:t>
            </a:r>
            <a:endParaRPr lang="ms-MY" dirty="0"/>
          </a:p>
        </p:txBody>
      </p:sp>
      <p:sp>
        <p:nvSpPr>
          <p:cNvPr id="4" name="Round Diagonal Corner Rectangle 3"/>
          <p:cNvSpPr/>
          <p:nvPr/>
        </p:nvSpPr>
        <p:spPr>
          <a:xfrm>
            <a:off x="857224" y="285728"/>
            <a:ext cx="7572428" cy="135732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</a:rPr>
              <a:t>ISI KANDUNGAN</a:t>
            </a:r>
            <a:endParaRPr lang="ms-MY" sz="4400" b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57224" y="6429396"/>
            <a:ext cx="7143800" cy="4286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NCS/JPK/KSM JULAI 2017</a:t>
            </a:r>
          </a:p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GCA04(CA04)</a:t>
            </a:r>
            <a:endParaRPr lang="ms-MY" sz="1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 smtClean="0"/>
              <a:t>Kertas</a:t>
            </a:r>
            <a:r>
              <a:rPr lang="en-US" dirty="0" smtClean="0"/>
              <a:t> </a:t>
            </a:r>
            <a:r>
              <a:rPr lang="en-US" dirty="0" err="1" smtClean="0"/>
              <a:t>Peneranganini</a:t>
            </a:r>
            <a:r>
              <a:rPr lang="en-US" dirty="0" smtClean="0"/>
              <a:t> </a:t>
            </a:r>
            <a:r>
              <a:rPr lang="en-US" dirty="0" err="1" smtClean="0"/>
              <a:t>bertujuan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menerangkan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:-</a:t>
            </a:r>
          </a:p>
          <a:p>
            <a:pPr marL="0" indent="0">
              <a:buNone/>
            </a:pPr>
            <a:endParaRPr lang="en-US" dirty="0" smtClean="0"/>
          </a:p>
          <a:p>
            <a:pPr marL="457200" indent="0">
              <a:buFont typeface="Wingdings" pitchFamily="2" charset="2"/>
              <a:buChar char="ü"/>
            </a:pPr>
            <a:r>
              <a:rPr lang="en-US" dirty="0" smtClean="0"/>
              <a:t> </a:t>
            </a:r>
            <a:r>
              <a:rPr lang="en-US" dirty="0" err="1" smtClean="0"/>
              <a:t>Tabii</a:t>
            </a:r>
            <a:r>
              <a:rPr lang="en-US" dirty="0" smtClean="0"/>
              <a:t> </a:t>
            </a:r>
            <a:r>
              <a:rPr lang="en-US" dirty="0" err="1" smtClean="0"/>
              <a:t>alam</a:t>
            </a:r>
            <a:r>
              <a:rPr lang="en-US" dirty="0" smtClean="0"/>
              <a:t> </a:t>
            </a:r>
            <a:r>
              <a:rPr lang="en-US" dirty="0" err="1" smtClean="0"/>
              <a:t>sekitar</a:t>
            </a:r>
            <a:r>
              <a:rPr lang="en-US" dirty="0" smtClean="0"/>
              <a:t> </a:t>
            </a:r>
            <a:r>
              <a:rPr lang="en-US" dirty="0" err="1" smtClean="0"/>
              <a:t>ditempat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.</a:t>
            </a:r>
          </a:p>
          <a:p>
            <a:pPr marL="457200" indent="0">
              <a:buFont typeface="Wingdings" pitchFamily="2" charset="2"/>
              <a:buChar char="ü"/>
            </a:pPr>
            <a:r>
              <a:rPr lang="en-US" dirty="0" smtClean="0"/>
              <a:t> </a:t>
            </a:r>
            <a:r>
              <a:rPr lang="en-US" dirty="0" err="1" smtClean="0"/>
              <a:t>Keperluan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kesedaran</a:t>
            </a:r>
            <a:r>
              <a:rPr lang="en-US" dirty="0" smtClean="0"/>
              <a:t> </a:t>
            </a:r>
            <a:r>
              <a:rPr lang="en-US" dirty="0" err="1" smtClean="0"/>
              <a:t>penjagaan</a:t>
            </a:r>
            <a:r>
              <a:rPr lang="en-US" dirty="0" smtClean="0"/>
              <a:t> </a:t>
            </a:r>
            <a:r>
              <a:rPr lang="en-US" dirty="0" err="1" smtClean="0"/>
              <a:t>alam</a:t>
            </a:r>
            <a:r>
              <a:rPr lang="en-US" dirty="0" smtClean="0"/>
              <a:t>.</a:t>
            </a:r>
          </a:p>
          <a:p>
            <a:pPr marL="457200" indent="0">
              <a:buFont typeface="Wingdings" pitchFamily="2" charset="2"/>
              <a:buChar char="ü"/>
            </a:pPr>
            <a:r>
              <a:rPr lang="en-US" dirty="0" smtClean="0"/>
              <a:t> </a:t>
            </a:r>
            <a:r>
              <a:rPr lang="en-US" dirty="0" err="1" smtClean="0"/>
              <a:t>Sekitar</a:t>
            </a:r>
            <a:r>
              <a:rPr lang="en-US" dirty="0" smtClean="0"/>
              <a:t> </a:t>
            </a:r>
            <a:r>
              <a:rPr lang="en-US" dirty="0" err="1" smtClean="0"/>
              <a:t>ditempat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.</a:t>
            </a:r>
          </a:p>
          <a:p>
            <a:pPr marL="457200" indent="0">
              <a:buFont typeface="Wingdings" pitchFamily="2" charset="2"/>
              <a:buChar char="ü"/>
            </a:pPr>
            <a:r>
              <a:rPr lang="en-US" dirty="0" smtClean="0"/>
              <a:t> Hazard </a:t>
            </a:r>
            <a:r>
              <a:rPr lang="en-US" dirty="0" err="1" smtClean="0"/>
              <a:t>alam</a:t>
            </a:r>
            <a:r>
              <a:rPr lang="en-US" dirty="0" smtClean="0"/>
              <a:t> </a:t>
            </a:r>
            <a:r>
              <a:rPr lang="en-US" dirty="0" err="1" smtClean="0"/>
              <a:t>sekitar</a:t>
            </a:r>
            <a:r>
              <a:rPr lang="en-US" dirty="0" smtClean="0"/>
              <a:t>.</a:t>
            </a:r>
          </a:p>
          <a:p>
            <a:pPr marL="457200" indent="0">
              <a:buFont typeface="Wingdings" pitchFamily="2" charset="2"/>
              <a:buChar char="ü"/>
            </a:pPr>
            <a:r>
              <a:rPr lang="en-US" dirty="0" smtClean="0"/>
              <a:t> </a:t>
            </a:r>
            <a:r>
              <a:rPr lang="en-US" dirty="0" err="1" smtClean="0"/>
              <a:t>Tndakan</a:t>
            </a:r>
            <a:r>
              <a:rPr lang="en-US" dirty="0" smtClean="0"/>
              <a:t> </a:t>
            </a:r>
            <a:r>
              <a:rPr lang="en-US" dirty="0" err="1" smtClean="0"/>
              <a:t>kecemasan</a:t>
            </a:r>
            <a:r>
              <a:rPr lang="en-US" dirty="0" smtClean="0"/>
              <a:t>.</a:t>
            </a:r>
          </a:p>
          <a:p>
            <a:pPr marL="457200" indent="0">
              <a:buFont typeface="Wingdings" pitchFamily="2" charset="2"/>
              <a:buChar char="ü"/>
            </a:pPr>
            <a:r>
              <a:rPr lang="en-US" dirty="0" smtClean="0"/>
              <a:t> </a:t>
            </a:r>
            <a:r>
              <a:rPr lang="en-US" dirty="0" err="1" smtClean="0"/>
              <a:t>Prosedur</a:t>
            </a:r>
            <a:r>
              <a:rPr lang="en-US" dirty="0" smtClean="0"/>
              <a:t> </a:t>
            </a:r>
            <a:r>
              <a:rPr lang="en-US" dirty="0" err="1" smtClean="0"/>
              <a:t>pemindahan</a:t>
            </a:r>
            <a:r>
              <a:rPr lang="en-US" dirty="0" smtClean="0"/>
              <a:t> </a:t>
            </a:r>
            <a:r>
              <a:rPr lang="en-US" dirty="0" err="1" smtClean="0"/>
              <a:t>alam</a:t>
            </a:r>
            <a:r>
              <a:rPr lang="en-US" dirty="0" smtClean="0"/>
              <a:t> </a:t>
            </a:r>
            <a:r>
              <a:rPr lang="en-US" dirty="0" err="1" smtClean="0"/>
              <a:t>sekitar</a:t>
            </a:r>
            <a:r>
              <a:rPr lang="en-US" dirty="0" smtClean="0"/>
              <a:t>.</a:t>
            </a:r>
          </a:p>
          <a:p>
            <a:pPr marL="457200" indent="0">
              <a:buFont typeface="Wingdings" pitchFamily="2" charset="2"/>
              <a:buChar char="ü"/>
            </a:pPr>
            <a:r>
              <a:rPr lang="en-US" dirty="0" smtClean="0"/>
              <a:t> </a:t>
            </a:r>
            <a:r>
              <a:rPr lang="en-US" dirty="0" err="1" smtClean="0"/>
              <a:t>Akta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alam</a:t>
            </a:r>
            <a:r>
              <a:rPr lang="en-US" dirty="0" smtClean="0"/>
              <a:t> </a:t>
            </a:r>
            <a:r>
              <a:rPr lang="en-US" dirty="0" err="1" smtClean="0"/>
              <a:t>sekitar</a:t>
            </a:r>
            <a:r>
              <a:rPr lang="en-US" dirty="0" smtClean="0"/>
              <a:t>.</a:t>
            </a:r>
            <a:endParaRPr lang="ms-MY" dirty="0"/>
          </a:p>
        </p:txBody>
      </p:sp>
      <p:sp>
        <p:nvSpPr>
          <p:cNvPr id="4" name="Round Diagonal Corner Rectangle 3"/>
          <p:cNvSpPr/>
          <p:nvPr/>
        </p:nvSpPr>
        <p:spPr>
          <a:xfrm>
            <a:off x="857224" y="285728"/>
            <a:ext cx="7572428" cy="135732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</a:rPr>
              <a:t>TUJUAN</a:t>
            </a:r>
            <a:endParaRPr lang="ms-MY" sz="4400" b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57224" y="6429396"/>
            <a:ext cx="7143800" cy="4286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NCS/JPK/KSM JULAI 2017</a:t>
            </a:r>
          </a:p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GCA04(CA04)</a:t>
            </a:r>
            <a:endParaRPr lang="ms-MY" sz="1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dirty="0" err="1" smtClean="0"/>
              <a:t>Keperluan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kesedaran</a:t>
            </a:r>
            <a:r>
              <a:rPr lang="en-US" sz="3200" dirty="0" smtClean="0"/>
              <a:t> </a:t>
            </a:r>
            <a:r>
              <a:rPr lang="en-US" sz="3200" dirty="0" err="1" smtClean="0"/>
              <a:t>terhadap</a:t>
            </a:r>
            <a:r>
              <a:rPr lang="en-US" sz="3200" dirty="0" smtClean="0"/>
              <a:t> </a:t>
            </a:r>
            <a:r>
              <a:rPr lang="en-US" sz="3200" dirty="0" err="1" smtClean="0"/>
              <a:t>penjagaan</a:t>
            </a:r>
            <a:r>
              <a:rPr lang="en-US" sz="3200" dirty="0" smtClean="0"/>
              <a:t> </a:t>
            </a:r>
            <a:r>
              <a:rPr lang="en-US" sz="3200" dirty="0" err="1" smtClean="0"/>
              <a:t>alam</a:t>
            </a:r>
            <a:r>
              <a:rPr lang="en-US" sz="3200" dirty="0" smtClean="0"/>
              <a:t> </a:t>
            </a:r>
            <a:r>
              <a:rPr lang="en-US" sz="3200" dirty="0" err="1" smtClean="0"/>
              <a:t>sekitar</a:t>
            </a:r>
            <a:r>
              <a:rPr lang="en-US" sz="3200" dirty="0" smtClean="0"/>
              <a:t> </a:t>
            </a:r>
            <a:r>
              <a:rPr lang="en-US" sz="3200" dirty="0" err="1" smtClean="0"/>
              <a:t>perlu</a:t>
            </a:r>
            <a:r>
              <a:rPr lang="en-US" sz="3200" dirty="0" smtClean="0"/>
              <a:t> </a:t>
            </a:r>
            <a:r>
              <a:rPr lang="en-US" sz="3200" dirty="0" err="1" smtClean="0"/>
              <a:t>diamalkan</a:t>
            </a:r>
            <a:r>
              <a:rPr lang="en-US" sz="3200" dirty="0" smtClean="0"/>
              <a:t> </a:t>
            </a:r>
            <a:r>
              <a:rPr lang="en-US" sz="3200" dirty="0" err="1" smtClean="0"/>
              <a:t>di</a:t>
            </a:r>
            <a:r>
              <a:rPr lang="en-US" sz="3200" dirty="0" smtClean="0"/>
              <a:t> </a:t>
            </a:r>
            <a:r>
              <a:rPr lang="en-US" sz="3200" dirty="0" err="1" smtClean="0"/>
              <a:t>tempat</a:t>
            </a:r>
            <a:r>
              <a:rPr lang="en-US" sz="3200" dirty="0" smtClean="0"/>
              <a:t> </a:t>
            </a:r>
            <a:r>
              <a:rPr lang="en-US" sz="3200" dirty="0" err="1" smtClean="0"/>
              <a:t>kerja</a:t>
            </a:r>
            <a:r>
              <a:rPr lang="en-US" sz="3200" dirty="0" smtClean="0"/>
              <a:t> </a:t>
            </a:r>
            <a:r>
              <a:rPr lang="en-US" sz="3200" dirty="0" err="1" smtClean="0"/>
              <a:t>berdasarkan</a:t>
            </a:r>
            <a:r>
              <a:rPr lang="en-US" sz="3200" dirty="0" smtClean="0"/>
              <a:t> </a:t>
            </a:r>
            <a:r>
              <a:rPr lang="en-US" sz="3200" dirty="0" err="1" smtClean="0"/>
              <a:t>akta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peraturan</a:t>
            </a:r>
            <a:r>
              <a:rPr lang="en-US" sz="3200" dirty="0" smtClean="0"/>
              <a:t> </a:t>
            </a:r>
            <a:r>
              <a:rPr lang="en-US" sz="3200" dirty="0" err="1" smtClean="0"/>
              <a:t>alam</a:t>
            </a:r>
            <a:r>
              <a:rPr lang="en-US" sz="3200" dirty="0" smtClean="0"/>
              <a:t> </a:t>
            </a:r>
            <a:r>
              <a:rPr lang="en-US" sz="3200" dirty="0" err="1" smtClean="0"/>
              <a:t>sekitar</a:t>
            </a:r>
            <a:r>
              <a:rPr lang="en-US" sz="3200" dirty="0" smtClean="0"/>
              <a:t>.</a:t>
            </a:r>
          </a:p>
          <a:p>
            <a:r>
              <a:rPr lang="en-US" sz="3200" dirty="0" err="1" smtClean="0"/>
              <a:t>Prosedur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amalan</a:t>
            </a:r>
            <a:r>
              <a:rPr lang="en-US" sz="3200" dirty="0" smtClean="0"/>
              <a:t> </a:t>
            </a:r>
            <a:r>
              <a:rPr lang="en-US" sz="3200" dirty="0" err="1" smtClean="0"/>
              <a:t>alam</a:t>
            </a:r>
            <a:r>
              <a:rPr lang="en-US" sz="3200" dirty="0" smtClean="0"/>
              <a:t> </a:t>
            </a:r>
            <a:r>
              <a:rPr lang="en-US" sz="3200" dirty="0" err="1" smtClean="0"/>
              <a:t>sekitar</a:t>
            </a:r>
            <a:r>
              <a:rPr lang="en-US" sz="3200" dirty="0" smtClean="0"/>
              <a:t> </a:t>
            </a:r>
            <a:r>
              <a:rPr lang="en-US" sz="3200" dirty="0" err="1" smtClean="0"/>
              <a:t>berpotensi</a:t>
            </a:r>
            <a:r>
              <a:rPr lang="en-US" sz="3200" dirty="0" smtClean="0"/>
              <a:t> </a:t>
            </a:r>
            <a:r>
              <a:rPr lang="en-US" sz="3200" dirty="0" err="1" smtClean="0"/>
              <a:t>mengurangkan</a:t>
            </a:r>
            <a:r>
              <a:rPr lang="en-US" sz="3200" dirty="0" smtClean="0"/>
              <a:t> </a:t>
            </a:r>
            <a:r>
              <a:rPr lang="en-US" sz="3200" dirty="0" err="1" smtClean="0"/>
              <a:t>risiko</a:t>
            </a:r>
            <a:r>
              <a:rPr lang="en-US" sz="3200" dirty="0" smtClean="0"/>
              <a:t> </a:t>
            </a:r>
            <a:r>
              <a:rPr lang="en-US" sz="3200" dirty="0" err="1" smtClean="0"/>
              <a:t>pencemaran</a:t>
            </a:r>
            <a:r>
              <a:rPr lang="en-US" sz="3200" dirty="0" smtClean="0"/>
              <a:t> </a:t>
            </a:r>
            <a:r>
              <a:rPr lang="en-US" sz="3200" dirty="0" err="1" smtClean="0"/>
              <a:t>alam</a:t>
            </a:r>
            <a:r>
              <a:rPr lang="en-US" sz="3200" dirty="0" smtClean="0"/>
              <a:t> </a:t>
            </a:r>
            <a:r>
              <a:rPr lang="en-US" sz="3200" dirty="0" err="1" smtClean="0"/>
              <a:t>akibat</a:t>
            </a:r>
            <a:r>
              <a:rPr lang="en-US" sz="3200" dirty="0" smtClean="0"/>
              <a:t> </a:t>
            </a:r>
            <a:r>
              <a:rPr lang="en-US" sz="3200" dirty="0" err="1" smtClean="0"/>
              <a:t>daripada</a:t>
            </a:r>
            <a:r>
              <a:rPr lang="en-US" sz="3200" dirty="0" smtClean="0"/>
              <a:t> </a:t>
            </a:r>
            <a:r>
              <a:rPr lang="en-US" sz="3200" dirty="0" err="1" smtClean="0"/>
              <a:t>kepesatan</a:t>
            </a:r>
            <a:r>
              <a:rPr lang="en-US" sz="3200" dirty="0" smtClean="0"/>
              <a:t> </a:t>
            </a:r>
            <a:r>
              <a:rPr lang="en-US" sz="3200" dirty="0" err="1" smtClean="0"/>
              <a:t>industri</a:t>
            </a:r>
            <a:r>
              <a:rPr lang="en-US" sz="3200" dirty="0" smtClean="0"/>
              <a:t>.</a:t>
            </a:r>
            <a:endParaRPr lang="ms-MY" sz="3200" dirty="0"/>
          </a:p>
        </p:txBody>
      </p:sp>
      <p:sp>
        <p:nvSpPr>
          <p:cNvPr id="4" name="Round Diagonal Corner Rectangle 3"/>
          <p:cNvSpPr/>
          <p:nvPr/>
        </p:nvSpPr>
        <p:spPr>
          <a:xfrm>
            <a:off x="857224" y="285728"/>
            <a:ext cx="7572428" cy="135732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</a:rPr>
              <a:t>PENGENALAN</a:t>
            </a:r>
            <a:endParaRPr lang="ms-MY" sz="4400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57224" y="6429396"/>
            <a:ext cx="7143800" cy="4286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NCS/JPK/KSM JULAI 2017</a:t>
            </a:r>
          </a:p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GCA04(CA04)</a:t>
            </a:r>
            <a:endParaRPr lang="ms-MY" sz="1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dirty="0" err="1" smtClean="0"/>
              <a:t>Alam</a:t>
            </a:r>
            <a:r>
              <a:rPr lang="en-US" sz="3200" dirty="0" smtClean="0"/>
              <a:t> </a:t>
            </a:r>
            <a:r>
              <a:rPr lang="en-US" sz="3200" dirty="0" err="1" smtClean="0"/>
              <a:t>sekitar</a:t>
            </a:r>
            <a:r>
              <a:rPr lang="en-US" sz="3200" dirty="0" smtClean="0"/>
              <a:t> </a:t>
            </a:r>
            <a:r>
              <a:rPr lang="en-US" sz="3200" dirty="0" err="1" smtClean="0"/>
              <a:t>semakin</a:t>
            </a:r>
            <a:r>
              <a:rPr lang="en-US" sz="3200" dirty="0" smtClean="0"/>
              <a:t> </a:t>
            </a:r>
            <a:r>
              <a:rPr lang="en-US" sz="3200" dirty="0" err="1" smtClean="0"/>
              <a:t>terancam</a:t>
            </a:r>
            <a:r>
              <a:rPr lang="en-US" sz="3200" dirty="0" smtClean="0"/>
              <a:t> </a:t>
            </a:r>
            <a:r>
              <a:rPr lang="en-US" sz="3200" dirty="0" err="1" smtClean="0"/>
              <a:t>oleh</a:t>
            </a:r>
            <a:r>
              <a:rPr lang="en-US" sz="3200" dirty="0" smtClean="0"/>
              <a:t> </a:t>
            </a:r>
            <a:r>
              <a:rPr lang="en-US" sz="3200" dirty="0" err="1" smtClean="0"/>
              <a:t>pencemaran</a:t>
            </a:r>
            <a:r>
              <a:rPr lang="en-US" sz="3200" dirty="0" smtClean="0"/>
              <a:t>  </a:t>
            </a:r>
            <a:r>
              <a:rPr lang="en-US" sz="3200" dirty="0" err="1" smtClean="0"/>
              <a:t>atmosfera</a:t>
            </a:r>
            <a:r>
              <a:rPr lang="en-US" sz="3200" dirty="0" smtClean="0"/>
              <a:t>, </a:t>
            </a:r>
            <a:r>
              <a:rPr lang="en-US" sz="3200" dirty="0" err="1" smtClean="0"/>
              <a:t>pemanasan</a:t>
            </a:r>
            <a:r>
              <a:rPr lang="en-US" sz="3200" dirty="0" smtClean="0"/>
              <a:t> global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bahaya-bahaya</a:t>
            </a:r>
            <a:r>
              <a:rPr lang="en-US" sz="3200" dirty="0" smtClean="0"/>
              <a:t> lain yang </a:t>
            </a:r>
            <a:r>
              <a:rPr lang="en-US" sz="3200" dirty="0" err="1" smtClean="0"/>
              <a:t>berpunca</a:t>
            </a:r>
            <a:r>
              <a:rPr lang="en-US" sz="3200" dirty="0" smtClean="0"/>
              <a:t> </a:t>
            </a:r>
            <a:r>
              <a:rPr lang="en-US" sz="3200" dirty="0" err="1" smtClean="0"/>
              <a:t>daripada</a:t>
            </a:r>
            <a:r>
              <a:rPr lang="en-US" sz="3200" dirty="0" smtClean="0"/>
              <a:t> </a:t>
            </a:r>
            <a:r>
              <a:rPr lang="en-US" sz="3200" dirty="0" err="1" smtClean="0"/>
              <a:t>aktiviti</a:t>
            </a:r>
            <a:r>
              <a:rPr lang="en-US" sz="3200" dirty="0" smtClean="0"/>
              <a:t> </a:t>
            </a:r>
            <a:r>
              <a:rPr lang="en-US" sz="3200" dirty="0" err="1" smtClean="0"/>
              <a:t>manusia</a:t>
            </a:r>
            <a:r>
              <a:rPr lang="en-US" sz="3200" dirty="0" smtClean="0"/>
              <a:t>.</a:t>
            </a:r>
          </a:p>
          <a:p>
            <a:r>
              <a:rPr lang="en-US" sz="3200" dirty="0" err="1" smtClean="0"/>
              <a:t>Terdapat</a:t>
            </a:r>
            <a:r>
              <a:rPr lang="en-US" sz="3200" dirty="0" smtClean="0"/>
              <a:t> </a:t>
            </a:r>
            <a:r>
              <a:rPr lang="en-US" sz="3200" dirty="0" err="1" smtClean="0"/>
              <a:t>banyak</a:t>
            </a:r>
            <a:r>
              <a:rPr lang="en-US" sz="3200" dirty="0" smtClean="0"/>
              <a:t> </a:t>
            </a:r>
            <a:r>
              <a:rPr lang="en-US" sz="3200" dirty="0" err="1" smtClean="0"/>
              <a:t>aktiviti</a:t>
            </a:r>
            <a:r>
              <a:rPr lang="en-US" sz="3200" dirty="0" smtClean="0"/>
              <a:t> yang </a:t>
            </a:r>
            <a:r>
              <a:rPr lang="en-US" sz="3200" dirty="0" err="1" smtClean="0"/>
              <a:t>boleh</a:t>
            </a:r>
            <a:r>
              <a:rPr lang="en-US" sz="3200" dirty="0" smtClean="0"/>
              <a:t>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memulihara</a:t>
            </a:r>
            <a:r>
              <a:rPr lang="en-US" sz="3200" dirty="0" smtClean="0"/>
              <a:t> </a:t>
            </a:r>
            <a:r>
              <a:rPr lang="en-US" sz="3200" dirty="0" err="1" smtClean="0"/>
              <a:t>alam</a:t>
            </a:r>
            <a:r>
              <a:rPr lang="en-US" sz="3200" dirty="0" smtClean="0"/>
              <a:t> </a:t>
            </a:r>
            <a:r>
              <a:rPr lang="en-US" sz="3200" dirty="0" err="1" smtClean="0"/>
              <a:t>sekitar</a:t>
            </a:r>
            <a:r>
              <a:rPr lang="en-US" sz="3200" dirty="0" smtClean="0"/>
              <a:t>. </a:t>
            </a:r>
            <a:r>
              <a:rPr lang="en-US" sz="3200" dirty="0" err="1" smtClean="0"/>
              <a:t>Oleh</a:t>
            </a:r>
            <a:r>
              <a:rPr lang="en-US" sz="3200" dirty="0" smtClean="0"/>
              <a:t> </a:t>
            </a:r>
            <a:r>
              <a:rPr lang="en-US" sz="3200" dirty="0" err="1" smtClean="0"/>
              <a:t>itu</a:t>
            </a:r>
            <a:r>
              <a:rPr lang="en-US" sz="3200" dirty="0" smtClean="0"/>
              <a:t>, </a:t>
            </a:r>
            <a:r>
              <a:rPr lang="en-US" sz="3200" dirty="0" err="1" smtClean="0"/>
              <a:t>aktiviti</a:t>
            </a:r>
            <a:r>
              <a:rPr lang="en-US" sz="3200" dirty="0" smtClean="0"/>
              <a:t> </a:t>
            </a:r>
            <a:r>
              <a:rPr lang="en-US" sz="3200" dirty="0" err="1" smtClean="0"/>
              <a:t>tersebut</a:t>
            </a:r>
            <a:r>
              <a:rPr lang="en-US" sz="3200" dirty="0" smtClean="0"/>
              <a:t> </a:t>
            </a:r>
            <a:r>
              <a:rPr lang="en-US" sz="3200" dirty="0" err="1" smtClean="0"/>
              <a:t>akan</a:t>
            </a:r>
            <a:r>
              <a:rPr lang="en-US" sz="3200" dirty="0" smtClean="0"/>
              <a:t> </a:t>
            </a:r>
            <a:r>
              <a:rPr lang="en-US" sz="3200" dirty="0" err="1" smtClean="0"/>
              <a:t>meningkatkan</a:t>
            </a:r>
            <a:r>
              <a:rPr lang="en-US" sz="3200" dirty="0" smtClean="0"/>
              <a:t> </a:t>
            </a:r>
            <a:r>
              <a:rPr lang="en-US" sz="3200" dirty="0" err="1" smtClean="0"/>
              <a:t>pengetahuan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kesedaran</a:t>
            </a:r>
            <a:r>
              <a:rPr lang="en-US" sz="3200" dirty="0" smtClean="0"/>
              <a:t> </a:t>
            </a:r>
            <a:r>
              <a:rPr lang="en-US" sz="3200" dirty="0" err="1" smtClean="0"/>
              <a:t>tentang</a:t>
            </a:r>
            <a:r>
              <a:rPr lang="en-US" sz="3200" dirty="0" smtClean="0"/>
              <a:t> </a:t>
            </a:r>
            <a:r>
              <a:rPr lang="en-US" sz="3200" dirty="0" err="1" smtClean="0"/>
              <a:t>penjagaan</a:t>
            </a:r>
            <a:r>
              <a:rPr lang="en-US" sz="3200" dirty="0" smtClean="0"/>
              <a:t> </a:t>
            </a:r>
            <a:r>
              <a:rPr lang="en-US" sz="3200" dirty="0" err="1" smtClean="0"/>
              <a:t>alam</a:t>
            </a:r>
            <a:r>
              <a:rPr lang="en-US" sz="3200" dirty="0" smtClean="0"/>
              <a:t> </a:t>
            </a:r>
            <a:r>
              <a:rPr lang="en-US" sz="3200" dirty="0" err="1" smtClean="0"/>
              <a:t>sekitar</a:t>
            </a:r>
            <a:r>
              <a:rPr lang="en-US" sz="3200" dirty="0" smtClean="0"/>
              <a:t>.</a:t>
            </a:r>
            <a:endParaRPr lang="ms-MY" sz="3200" dirty="0"/>
          </a:p>
        </p:txBody>
      </p:sp>
      <p:sp>
        <p:nvSpPr>
          <p:cNvPr id="4" name="Round Diagonal Corner Rectangle 3"/>
          <p:cNvSpPr/>
          <p:nvPr/>
        </p:nvSpPr>
        <p:spPr>
          <a:xfrm>
            <a:off x="857224" y="285728"/>
            <a:ext cx="7572428" cy="135732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</a:rPr>
              <a:t>1. TABII ALAM SEKITAR DI TEMPAT KERJA</a:t>
            </a:r>
            <a:endParaRPr lang="ms-MY" sz="4400" b="1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57224" y="6429396"/>
            <a:ext cx="7143800" cy="4286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NCS/JPK/KSM JULAI 2017</a:t>
            </a:r>
          </a:p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GCA04(CA04)</a:t>
            </a:r>
            <a:endParaRPr lang="ms-MY" sz="1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punca-punca</a:t>
            </a:r>
            <a:r>
              <a:rPr lang="en-US" dirty="0" smtClean="0"/>
              <a:t> yang </a:t>
            </a:r>
            <a:r>
              <a:rPr lang="en-US" dirty="0" err="1" smtClean="0"/>
              <a:t>mengancam</a:t>
            </a:r>
            <a:r>
              <a:rPr lang="en-US" dirty="0" smtClean="0"/>
              <a:t> </a:t>
            </a:r>
            <a:r>
              <a:rPr lang="en-US" dirty="0" err="1" smtClean="0"/>
              <a:t>keadaan</a:t>
            </a:r>
            <a:r>
              <a:rPr lang="en-US" dirty="0" smtClean="0"/>
              <a:t> </a:t>
            </a:r>
            <a:r>
              <a:rPr lang="en-US" dirty="0" err="1" smtClean="0"/>
              <a:t>alam</a:t>
            </a:r>
            <a:r>
              <a:rPr lang="en-US" dirty="0" smtClean="0"/>
              <a:t> </a:t>
            </a:r>
            <a:r>
              <a:rPr lang="en-US" dirty="0" err="1" smtClean="0"/>
              <a:t>sekitar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:-</a:t>
            </a:r>
          </a:p>
          <a:p>
            <a:pPr>
              <a:buNone/>
            </a:pPr>
            <a:endParaRPr lang="ms-MY" dirty="0"/>
          </a:p>
        </p:txBody>
      </p:sp>
      <p:sp>
        <p:nvSpPr>
          <p:cNvPr id="4" name="Round Diagonal Corner Rectangle 3"/>
          <p:cNvSpPr/>
          <p:nvPr/>
        </p:nvSpPr>
        <p:spPr>
          <a:xfrm>
            <a:off x="857224" y="285728"/>
            <a:ext cx="7572428" cy="135732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</a:rPr>
              <a:t>1. TABII ALAM SEKITAR DI TEMPAT KERJA (</a:t>
            </a:r>
            <a:r>
              <a:rPr lang="en-US" sz="4400" b="1" dirty="0" err="1" smtClean="0">
                <a:solidFill>
                  <a:schemeClr val="bg1"/>
                </a:solidFill>
              </a:rPr>
              <a:t>Samb</a:t>
            </a:r>
            <a:r>
              <a:rPr lang="en-US" sz="4400" b="1" dirty="0" smtClean="0">
                <a:solidFill>
                  <a:schemeClr val="bg1"/>
                </a:solidFill>
              </a:rPr>
              <a:t>.)</a:t>
            </a:r>
            <a:endParaRPr lang="ms-MY" sz="4400" b="1" dirty="0">
              <a:solidFill>
                <a:schemeClr val="bg1"/>
              </a:solidFill>
            </a:endParaRP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2714620"/>
            <a:ext cx="3384550" cy="3683000"/>
          </a:xfrm>
          <a:prstGeom prst="rect">
            <a:avLst/>
          </a:prstGeom>
          <a:noFill/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540" y="3591062"/>
            <a:ext cx="4638675" cy="609600"/>
          </a:xfrm>
          <a:prstGeom prst="rect">
            <a:avLst/>
          </a:prstGeom>
          <a:noFill/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540" y="4226062"/>
            <a:ext cx="4638675" cy="749300"/>
          </a:xfrm>
          <a:prstGeom prst="rect">
            <a:avLst/>
          </a:prstGeom>
          <a:noFill/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1540" y="4999175"/>
            <a:ext cx="4638675" cy="611187"/>
          </a:xfrm>
          <a:prstGeom prst="rect">
            <a:avLst/>
          </a:prstGeom>
          <a:noFill/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1540" y="5635762"/>
            <a:ext cx="4638675" cy="609600"/>
          </a:xfrm>
          <a:prstGeom prst="rect">
            <a:avLst/>
          </a:prstGeom>
          <a:noFill/>
        </p:spPr>
      </p:pic>
      <p:pic>
        <p:nvPicPr>
          <p:cNvPr id="24" name="Picture 23"/>
          <p:cNvPicPr/>
          <p:nvPr/>
        </p:nvPicPr>
        <p:blipFill>
          <a:blip r:embed="rId7"/>
          <a:srcRect t="7905" r="40661" b="61134"/>
          <a:stretch>
            <a:fillRect/>
          </a:stretch>
        </p:blipFill>
        <p:spPr bwMode="auto">
          <a:xfrm>
            <a:off x="500034" y="2786058"/>
            <a:ext cx="4786346" cy="796019"/>
          </a:xfrm>
          <a:prstGeom prst="rect">
            <a:avLst/>
          </a:prstGeom>
          <a:noFill/>
        </p:spPr>
      </p:pic>
      <p:sp>
        <p:nvSpPr>
          <p:cNvPr id="25" name="Rounded Rectangle 24"/>
          <p:cNvSpPr/>
          <p:nvPr/>
        </p:nvSpPr>
        <p:spPr>
          <a:xfrm>
            <a:off x="714348" y="2857496"/>
            <a:ext cx="4000528" cy="50006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 smtClean="0">
                <a:solidFill>
                  <a:schemeClr val="tx1"/>
                </a:solidFill>
              </a:rPr>
              <a:t>Pencemaran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bahab</a:t>
            </a:r>
            <a:r>
              <a:rPr lang="en-US" dirty="0" err="1">
                <a:solidFill>
                  <a:schemeClr val="tx1"/>
                </a:solidFill>
              </a:rPr>
              <a:t>n</a:t>
            </a:r>
            <a:r>
              <a:rPr lang="en-US" dirty="0" err="1" smtClean="0">
                <a:solidFill>
                  <a:schemeClr val="tx1"/>
                </a:solidFill>
              </a:rPr>
              <a:t>berbahaya</a:t>
            </a:r>
            <a:endParaRPr lang="ms-MY" dirty="0">
              <a:solidFill>
                <a:schemeClr val="tx1"/>
              </a:solidFill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14348" y="3571876"/>
            <a:ext cx="4000528" cy="50006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 smtClean="0">
                <a:solidFill>
                  <a:schemeClr val="tx1"/>
                </a:solidFill>
              </a:rPr>
              <a:t>Hakisan</a:t>
            </a:r>
            <a:r>
              <a:rPr lang="en-US" dirty="0" smtClean="0">
                <a:solidFill>
                  <a:schemeClr val="tx1"/>
                </a:solidFill>
              </a:rPr>
              <a:t> air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angin</a:t>
            </a:r>
            <a:endParaRPr lang="ms-MY" dirty="0">
              <a:solidFill>
                <a:schemeClr val="tx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785786" y="4143380"/>
            <a:ext cx="4000528" cy="64294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 smtClean="0">
                <a:solidFill>
                  <a:schemeClr val="tx1"/>
                </a:solidFill>
              </a:rPr>
              <a:t>Perubahan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iklim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pengglasieran</a:t>
            </a:r>
            <a:endParaRPr lang="ms-MY" dirty="0">
              <a:solidFill>
                <a:schemeClr val="tx1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714348" y="5000636"/>
            <a:ext cx="3286148" cy="50006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 smtClean="0">
                <a:solidFill>
                  <a:schemeClr val="tx1"/>
                </a:solidFill>
              </a:rPr>
              <a:t>Penambahan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penduduk</a:t>
            </a:r>
            <a:endParaRPr lang="ms-MY" dirty="0">
              <a:solidFill>
                <a:schemeClr val="tx1"/>
              </a:solidFill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785786" y="5572140"/>
            <a:ext cx="3214710" cy="50006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 smtClean="0">
                <a:solidFill>
                  <a:schemeClr val="tx1"/>
                </a:solidFill>
              </a:rPr>
              <a:t>Keadaan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meteorologi</a:t>
            </a:r>
            <a:endParaRPr lang="ms-MY" dirty="0">
              <a:solidFill>
                <a:schemeClr val="tx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857224" y="6429396"/>
            <a:ext cx="7143800" cy="4286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NCS/JPK/KSM JULAI 2017</a:t>
            </a:r>
          </a:p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GCA04(CA04)</a:t>
            </a:r>
            <a:endParaRPr lang="ms-MY" sz="1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3200" dirty="0" err="1" smtClean="0"/>
              <a:t>Semua</a:t>
            </a:r>
            <a:r>
              <a:rPr lang="en-US" sz="3200" dirty="0" smtClean="0"/>
              <a:t> </a:t>
            </a:r>
            <a:r>
              <a:rPr lang="en-US" sz="3200" dirty="0" err="1" smtClean="0"/>
              <a:t>orang</a:t>
            </a:r>
            <a:r>
              <a:rPr lang="en-US" sz="3200" dirty="0" smtClean="0"/>
              <a:t> </a:t>
            </a:r>
            <a:r>
              <a:rPr lang="en-US" sz="3200" dirty="0" err="1" smtClean="0"/>
              <a:t>bertanggungjawab</a:t>
            </a:r>
            <a:r>
              <a:rPr lang="en-US" sz="3200" dirty="0" smtClean="0"/>
              <a:t>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melindungi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memelihara</a:t>
            </a:r>
            <a:r>
              <a:rPr lang="en-US" sz="3200" dirty="0" smtClean="0"/>
              <a:t> </a:t>
            </a:r>
            <a:r>
              <a:rPr lang="en-US" sz="3200" dirty="0" err="1" smtClean="0"/>
              <a:t>alam</a:t>
            </a:r>
            <a:r>
              <a:rPr lang="en-US" sz="3200" dirty="0" smtClean="0"/>
              <a:t> </a:t>
            </a:r>
            <a:r>
              <a:rPr lang="en-US" sz="3200" dirty="0" err="1" smtClean="0"/>
              <a:t>sekitar</a:t>
            </a:r>
            <a:r>
              <a:rPr lang="en-US" sz="3200" dirty="0" smtClean="0"/>
              <a:t>. </a:t>
            </a:r>
            <a:r>
              <a:rPr lang="en-US" sz="3200" dirty="0" err="1" smtClean="0"/>
              <a:t>Segala</a:t>
            </a:r>
            <a:r>
              <a:rPr lang="en-US" sz="3200" dirty="0" smtClean="0"/>
              <a:t> </a:t>
            </a:r>
            <a:r>
              <a:rPr lang="en-US" sz="3200" dirty="0" err="1" smtClean="0"/>
              <a:t>aktiviti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tindakan</a:t>
            </a:r>
            <a:r>
              <a:rPr lang="en-US" sz="3200" dirty="0" smtClean="0"/>
              <a:t> yang </a:t>
            </a:r>
            <a:r>
              <a:rPr lang="en-US" sz="3200" dirty="0" err="1" smtClean="0"/>
              <a:t>boleh</a:t>
            </a:r>
            <a:r>
              <a:rPr lang="en-US" sz="3200" dirty="0" smtClean="0"/>
              <a:t> </a:t>
            </a:r>
            <a:r>
              <a:rPr lang="en-US" sz="3200" dirty="0" err="1" smtClean="0"/>
              <a:t>menyebabkan</a:t>
            </a:r>
            <a:r>
              <a:rPr lang="en-US" sz="3200" dirty="0" smtClean="0"/>
              <a:t> </a:t>
            </a:r>
            <a:r>
              <a:rPr lang="en-US" sz="3200" dirty="0" err="1" smtClean="0"/>
              <a:t>kemerosotan</a:t>
            </a:r>
            <a:r>
              <a:rPr lang="en-US" sz="3200" dirty="0" smtClean="0"/>
              <a:t> </a:t>
            </a:r>
            <a:r>
              <a:rPr lang="en-US" sz="3200" dirty="0" err="1" smtClean="0"/>
              <a:t>alam</a:t>
            </a:r>
            <a:r>
              <a:rPr lang="en-US" sz="3200" dirty="0" smtClean="0"/>
              <a:t> </a:t>
            </a:r>
            <a:r>
              <a:rPr lang="en-US" sz="3200" dirty="0" err="1" smtClean="0"/>
              <a:t>sekitar</a:t>
            </a:r>
            <a:r>
              <a:rPr lang="en-US" sz="3200" dirty="0" smtClean="0"/>
              <a:t> </a:t>
            </a:r>
            <a:r>
              <a:rPr lang="en-US" sz="3200" dirty="0" err="1" smtClean="0"/>
              <a:t>perlulah</a:t>
            </a:r>
            <a:r>
              <a:rPr lang="en-US" sz="3200" dirty="0" smtClean="0"/>
              <a:t> </a:t>
            </a:r>
            <a:r>
              <a:rPr lang="en-US" sz="3200" dirty="0" err="1" smtClean="0"/>
              <a:t>dikurangkan</a:t>
            </a:r>
            <a:r>
              <a:rPr lang="en-US" sz="3200" dirty="0" smtClean="0"/>
              <a:t>.</a:t>
            </a:r>
            <a:endParaRPr lang="ms-MY" sz="3200" dirty="0"/>
          </a:p>
        </p:txBody>
      </p:sp>
      <p:sp>
        <p:nvSpPr>
          <p:cNvPr id="4" name="Round Diagonal Corner Rectangle 3"/>
          <p:cNvSpPr/>
          <p:nvPr/>
        </p:nvSpPr>
        <p:spPr>
          <a:xfrm>
            <a:off x="857224" y="285728"/>
            <a:ext cx="7572428" cy="135732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</a:rPr>
              <a:t>2. KESEDARAN PENJAGAAN ALAM SEKITAR</a:t>
            </a:r>
            <a:endParaRPr lang="ms-MY" sz="4000" b="1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3857627"/>
            <a:ext cx="4429124" cy="300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857224" y="6429396"/>
            <a:ext cx="7143800" cy="4286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NCS/JPK/KSM JULAI 2017</a:t>
            </a:r>
          </a:p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GCA04(CA04)</a:t>
            </a:r>
            <a:endParaRPr lang="ms-MY" sz="1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Berikut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kaedah</a:t>
            </a:r>
            <a:r>
              <a:rPr lang="en-US" dirty="0" smtClean="0"/>
              <a:t> yang </a:t>
            </a:r>
            <a:r>
              <a:rPr lang="en-US" dirty="0" err="1" smtClean="0"/>
              <a:t>boleh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memulihara</a:t>
            </a:r>
            <a:r>
              <a:rPr lang="en-US" dirty="0" smtClean="0"/>
              <a:t> </a:t>
            </a:r>
            <a:r>
              <a:rPr lang="en-US" dirty="0" err="1" smtClean="0"/>
              <a:t>alam</a:t>
            </a:r>
            <a:r>
              <a:rPr lang="en-US" dirty="0" smtClean="0"/>
              <a:t> </a:t>
            </a:r>
            <a:r>
              <a:rPr lang="en-US" dirty="0" err="1" smtClean="0"/>
              <a:t>sekitar</a:t>
            </a:r>
            <a:r>
              <a:rPr lang="en-US" dirty="0" smtClean="0"/>
              <a:t> :-</a:t>
            </a:r>
          </a:p>
          <a:p>
            <a:pPr>
              <a:buNone/>
            </a:pPr>
            <a:endParaRPr lang="ms-MY" dirty="0"/>
          </a:p>
        </p:txBody>
      </p:sp>
      <p:sp>
        <p:nvSpPr>
          <p:cNvPr id="4" name="Round Diagonal Corner Rectangle 3"/>
          <p:cNvSpPr/>
          <p:nvPr/>
        </p:nvSpPr>
        <p:spPr>
          <a:xfrm>
            <a:off x="857224" y="285728"/>
            <a:ext cx="7572428" cy="135732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</a:rPr>
              <a:t>2. KESEDARAN PENJAGAAN ALAM SEKITAR (</a:t>
            </a:r>
            <a:r>
              <a:rPr lang="en-US" sz="4000" b="1" dirty="0" err="1" smtClean="0">
                <a:solidFill>
                  <a:schemeClr val="bg1"/>
                </a:solidFill>
              </a:rPr>
              <a:t>Samb</a:t>
            </a:r>
            <a:r>
              <a:rPr lang="en-US" sz="4000" b="1" dirty="0" smtClean="0">
                <a:solidFill>
                  <a:schemeClr val="bg1"/>
                </a:solidFill>
              </a:rPr>
              <a:t>.)</a:t>
            </a:r>
            <a:endParaRPr lang="ms-MY" sz="4000" b="1" dirty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857496"/>
            <a:ext cx="7786742" cy="3786214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857224" y="6429396"/>
            <a:ext cx="7143800" cy="4286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NCS/JPK/KSM JULAI 2017</a:t>
            </a:r>
          </a:p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GCA04(CA04)</a:t>
            </a:r>
            <a:endParaRPr lang="ms-MY" sz="100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28926" y="3214686"/>
            <a:ext cx="1714512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Kitar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Semula</a:t>
            </a:r>
            <a:endParaRPr lang="ms-MY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000628" y="3214686"/>
            <a:ext cx="1714512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Guna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Semula</a:t>
            </a:r>
            <a:endParaRPr lang="ms-MY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28926" y="4429132"/>
            <a:ext cx="1714512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Guna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baja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organik</a:t>
            </a:r>
            <a:endParaRPr lang="ms-MY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929190" y="4143380"/>
            <a:ext cx="1714512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Kurangkan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pembakaran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terbuka</a:t>
            </a:r>
            <a:endParaRPr lang="ms-MY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/>
              <a:t>Berikut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beberapa</a:t>
            </a:r>
            <a:r>
              <a:rPr lang="en-US" sz="2400" dirty="0" smtClean="0"/>
              <a:t> </a:t>
            </a:r>
            <a:r>
              <a:rPr lang="en-US" sz="2400" dirty="0" err="1" smtClean="0"/>
              <a:t>kaedah</a:t>
            </a:r>
            <a:r>
              <a:rPr lang="en-US" sz="2400" dirty="0" smtClean="0"/>
              <a:t> yang </a:t>
            </a:r>
            <a:r>
              <a:rPr lang="en-US" sz="2400" dirty="0" err="1" smtClean="0"/>
              <a:t>boleh</a:t>
            </a:r>
            <a:r>
              <a:rPr lang="en-US" sz="2400" dirty="0" smtClean="0"/>
              <a:t> </a:t>
            </a:r>
            <a:r>
              <a:rPr lang="en-US" sz="2400" dirty="0" err="1" smtClean="0"/>
              <a:t>dilakukan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memulihara</a:t>
            </a:r>
            <a:r>
              <a:rPr lang="en-US" sz="2400" dirty="0" smtClean="0"/>
              <a:t> </a:t>
            </a:r>
            <a:r>
              <a:rPr lang="en-US" sz="2400" dirty="0" err="1" smtClean="0"/>
              <a:t>alam</a:t>
            </a:r>
            <a:r>
              <a:rPr lang="en-US" sz="2400" dirty="0" smtClean="0"/>
              <a:t> </a:t>
            </a:r>
            <a:r>
              <a:rPr lang="en-US" sz="2400" dirty="0" err="1" smtClean="0"/>
              <a:t>sekitar</a:t>
            </a:r>
            <a:r>
              <a:rPr lang="en-US" sz="2400" dirty="0" smtClean="0"/>
              <a:t> :-</a:t>
            </a:r>
            <a:endParaRPr lang="ms-MY" sz="24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</a:rPr>
              <a:t>2. KESEDARAN PENJAGAAN ALAM SEKITAR (</a:t>
            </a:r>
            <a:r>
              <a:rPr lang="en-US" sz="4000" b="1" dirty="0" err="1" smtClean="0">
                <a:solidFill>
                  <a:schemeClr val="bg1"/>
                </a:solidFill>
              </a:rPr>
              <a:t>Samb</a:t>
            </a:r>
            <a:r>
              <a:rPr lang="en-US" sz="4000" b="1" dirty="0" smtClean="0">
                <a:solidFill>
                  <a:schemeClr val="bg1"/>
                </a:solidFill>
              </a:rPr>
              <a:t>.)</a:t>
            </a:r>
            <a:endParaRPr lang="ms-MY" sz="4000" b="1" dirty="0">
              <a:solidFill>
                <a:schemeClr val="bg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857496"/>
            <a:ext cx="7786710" cy="3657801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857224" y="3143248"/>
            <a:ext cx="1714512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 smtClean="0">
                <a:solidFill>
                  <a:schemeClr val="tx1"/>
                </a:solidFill>
              </a:rPr>
              <a:t>Jimat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Elektrik</a:t>
            </a:r>
            <a:endParaRPr lang="ms-MY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57224" y="3714752"/>
            <a:ext cx="1714512" cy="5000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 smtClean="0">
                <a:solidFill>
                  <a:schemeClr val="tx1"/>
                </a:solidFill>
              </a:rPr>
              <a:t>Jimat</a:t>
            </a:r>
            <a:r>
              <a:rPr lang="en-US" dirty="0" smtClean="0">
                <a:solidFill>
                  <a:schemeClr val="tx1"/>
                </a:solidFill>
              </a:rPr>
              <a:t> Air</a:t>
            </a:r>
            <a:endParaRPr lang="ms-MY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57224" y="6429396"/>
            <a:ext cx="7143800" cy="4286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NCS/JPK/KSM JULAI 2017</a:t>
            </a:r>
          </a:p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GCA04(CA04)</a:t>
            </a:r>
            <a:endParaRPr lang="ms-MY" sz="1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137</TotalTime>
  <Words>623</Words>
  <Application>Microsoft Office PowerPoint</Application>
  <PresentationFormat>On-screen Show (4:3)</PresentationFormat>
  <Paragraphs>97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Flow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2. KESEDARAN PENJAGAAN ALAM SEKITAR (Samb.)</vt:lpstr>
      <vt:lpstr>3. HAZARD ALAM SEKITAR</vt:lpstr>
      <vt:lpstr>4. TINDAKAN KECEMASAN ALAM SEKITAR</vt:lpstr>
      <vt:lpstr>4. TINDAKAN KECEMASAN ALAM SEKITAR (Samb.)</vt:lpstr>
      <vt:lpstr>5. AKTA DAN PERATURAN KAWALAN ALAM SEKITAR</vt:lpstr>
      <vt:lpstr>5. AKTA DAN PERATURAN KAWALAN ALAM SEKITAR (Samb.)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16</cp:revision>
  <dcterms:created xsi:type="dcterms:W3CDTF">2017-12-05T04:52:43Z</dcterms:created>
  <dcterms:modified xsi:type="dcterms:W3CDTF">2018-01-12T04:39:51Z</dcterms:modified>
</cp:coreProperties>
</file>