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945688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070A-718F-4A4F-947C-F0704D5784E0}" type="datetimeFigureOut">
              <a:rPr lang="ms-MY" smtClean="0"/>
              <a:t>12/01/2018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6BA8-6B0C-4309-8D3C-C8A61575A17C}" type="slidenum">
              <a:rPr lang="ms-MY" smtClean="0"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D38C9-3165-45B3-AB76-5C13D5094AB9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CCD5-9FA3-4649-8DC2-371E103AC0CE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CCD5-9FA3-4649-8DC2-371E103AC0CE}" type="slidenum">
              <a:rPr lang="ms-MY" smtClean="0"/>
              <a:pPr/>
              <a:t>12</a:t>
            </a:fld>
            <a:endParaRPr lang="ms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3C2F7-450E-4F14-A4EB-B66292FE5853}" type="datetimeFigureOut">
              <a:rPr lang="ms-MY" smtClean="0"/>
              <a:pPr/>
              <a:t>12/01/2018</a:t>
            </a:fld>
            <a:endParaRPr lang="ms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710D5C-F00B-42FB-BFAA-2F7BA542060C}" type="slidenum">
              <a:rPr lang="ms-MY" smtClean="0"/>
              <a:pPr/>
              <a:t>‹#›</a:t>
            </a:fld>
            <a:endParaRPr lang="ms-MY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854696" cy="28575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SUB-MODUL 2</a:t>
            </a:r>
          </a:p>
          <a:p>
            <a:pPr algn="ctr"/>
            <a:r>
              <a:rPr lang="en-US" sz="3200" b="1" dirty="0" smtClean="0"/>
              <a:t>PEMATUHAN PENGAWASAN ALAM SEKITAR</a:t>
            </a:r>
          </a:p>
          <a:p>
            <a:pPr algn="ctr"/>
            <a:r>
              <a:rPr lang="en-US" sz="3200" b="1" dirty="0" smtClean="0"/>
              <a:t>Z-009-2:2015-M04/P(2/2)</a:t>
            </a:r>
          </a:p>
          <a:p>
            <a:pPr algn="ctr"/>
            <a:r>
              <a:rPr lang="en-US" sz="3200" b="1" dirty="0" smtClean="0"/>
              <a:t>TAHAP 2</a:t>
            </a:r>
            <a:endParaRPr lang="ms-MY" sz="3200" b="1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57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1285852" y="285728"/>
            <a:ext cx="7572428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M04 – KESEDARAN KESIHATAN , KESELAMATAN DAN ALAM SEKITAR</a:t>
            </a:r>
            <a:endParaRPr lang="ms-MY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NCS/JPK/KSM JULAI 2017</a:t>
            </a:r>
          </a:p>
          <a:p>
            <a:pPr algn="ctr"/>
            <a:r>
              <a:rPr lang="en-US" sz="1000" dirty="0" smtClean="0"/>
              <a:t>GCA04(CA04)</a:t>
            </a:r>
            <a:endParaRPr lang="ms-MY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3. HAZARD ALAM SEKITAR</a:t>
            </a:r>
            <a:endParaRPr lang="ms-MY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769225" cy="451169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2910" y="2143116"/>
            <a:ext cx="628654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beberapa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jenis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pencemaran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boleh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mendatangkan</a:t>
            </a:r>
            <a:r>
              <a:rPr lang="en-US" sz="2000" dirty="0" smtClean="0">
                <a:solidFill>
                  <a:schemeClr val="tx1"/>
                </a:solidFill>
              </a:rPr>
              <a:t> hazard </a:t>
            </a:r>
            <a:r>
              <a:rPr lang="en-US" sz="2000" dirty="0" err="1" smtClean="0">
                <a:solidFill>
                  <a:schemeClr val="tx1"/>
                </a:solidFill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sekitar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ms-MY" sz="2000" dirty="0" smtClean="0">
              <a:solidFill>
                <a:schemeClr val="tx1"/>
              </a:solidFill>
            </a:endParaRPr>
          </a:p>
          <a:p>
            <a:endParaRPr lang="ms-MY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bertanggungjawab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mengendalikan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selamat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Kesan</a:t>
            </a:r>
            <a:r>
              <a:rPr lang="en-US" sz="2800" dirty="0" smtClean="0"/>
              <a:t> </a:t>
            </a:r>
            <a:r>
              <a:rPr lang="en-US" sz="2800" dirty="0" err="1" smtClean="0"/>
              <a:t>Alam</a:t>
            </a:r>
            <a:r>
              <a:rPr lang="en-US" sz="2800" dirty="0" smtClean="0"/>
              <a:t> </a:t>
            </a:r>
            <a:r>
              <a:rPr lang="en-US" sz="2800" dirty="0" err="1" smtClean="0"/>
              <a:t>Sekitar</a:t>
            </a:r>
            <a:r>
              <a:rPr lang="en-US" sz="2800" dirty="0" smtClean="0"/>
              <a:t> (EIA)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kaedah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menyelaras</a:t>
            </a:r>
            <a:r>
              <a:rPr lang="en-US" sz="2800" dirty="0" smtClean="0"/>
              <a:t> </a:t>
            </a:r>
            <a:r>
              <a:rPr lang="en-US" sz="2800" dirty="0" err="1" smtClean="0"/>
              <a:t>prosedur</a:t>
            </a:r>
            <a:r>
              <a:rPr lang="en-US" sz="2800" dirty="0" smtClean="0"/>
              <a:t> </a:t>
            </a:r>
            <a:r>
              <a:rPr lang="en-US" sz="2800" dirty="0" err="1" smtClean="0"/>
              <a:t>pembinaan</a:t>
            </a:r>
            <a:r>
              <a:rPr lang="en-US" sz="2800" dirty="0" smtClean="0"/>
              <a:t> </a:t>
            </a:r>
            <a:r>
              <a:rPr lang="en-US" sz="2800" dirty="0" err="1" smtClean="0"/>
              <a:t>projek-projek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dirancang</a:t>
            </a:r>
            <a:r>
              <a:rPr lang="en-US" sz="2800" dirty="0" smtClean="0"/>
              <a:t>. </a:t>
            </a:r>
            <a:r>
              <a:rPr lang="en-US" sz="2800" dirty="0" err="1" smtClean="0"/>
              <a:t>Tujuannya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kesan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impak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alam</a:t>
            </a:r>
            <a:r>
              <a:rPr lang="en-US" sz="2800" dirty="0" smtClean="0"/>
              <a:t> </a:t>
            </a:r>
            <a:r>
              <a:rPr lang="en-US" sz="2800" dirty="0" err="1" smtClean="0"/>
              <a:t>sekitar</a:t>
            </a:r>
            <a:r>
              <a:rPr lang="en-US" sz="2800" dirty="0" smtClean="0"/>
              <a:t>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projek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dibangunkan</a:t>
            </a:r>
            <a:r>
              <a:rPr lang="en-US" sz="2800" dirty="0" smtClean="0"/>
              <a:t>.</a:t>
            </a:r>
            <a:endParaRPr lang="ms-MY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4. TINDAKAN KECEMASAN ALAM SEKITAR</a:t>
            </a:r>
            <a:endParaRPr lang="ms-MY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Pelan</a:t>
            </a:r>
            <a:r>
              <a:rPr lang="en-US" dirty="0" smtClean="0"/>
              <a:t> </a:t>
            </a: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(EMP) </a:t>
            </a:r>
            <a:r>
              <a:rPr lang="en-US" dirty="0" err="1" smtClean="0"/>
              <a:t>menterjemahkan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EIA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.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, </a:t>
            </a:r>
            <a:r>
              <a:rPr lang="en-US" dirty="0" err="1" smtClean="0"/>
              <a:t>langkah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dimulakan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dibina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dipasang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 agar </a:t>
            </a:r>
            <a:r>
              <a:rPr lang="en-US" dirty="0" err="1" smtClean="0"/>
              <a:t>aktiviti</a:t>
            </a:r>
            <a:r>
              <a:rPr lang="en-US" dirty="0" smtClean="0"/>
              <a:t> </a:t>
            </a:r>
            <a:r>
              <a:rPr lang="en-US" dirty="0" err="1" smtClean="0"/>
              <a:t>peojek</a:t>
            </a:r>
            <a:r>
              <a:rPr lang="en-US" dirty="0" smtClean="0"/>
              <a:t> </a:t>
            </a: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 smtClean="0"/>
              <a:t>syarat-syarat</a:t>
            </a:r>
            <a:r>
              <a:rPr lang="en-US" dirty="0" smtClean="0"/>
              <a:t> </a:t>
            </a:r>
            <a:r>
              <a:rPr lang="en-US" dirty="0" err="1" smtClean="0"/>
              <a:t>kelulusan</a:t>
            </a:r>
            <a:r>
              <a:rPr lang="en-US" dirty="0" smtClean="0"/>
              <a:t> EIA.</a:t>
            </a:r>
          </a:p>
          <a:p>
            <a:r>
              <a:rPr lang="en-US" dirty="0" smtClean="0"/>
              <a:t>EMP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pelan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tapak</a:t>
            </a:r>
            <a:r>
              <a:rPr lang="en-US" dirty="0" smtClean="0"/>
              <a:t> yang </a:t>
            </a:r>
            <a:r>
              <a:rPr lang="en-US" dirty="0" err="1" smtClean="0"/>
              <a:t>dibangunkan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.</a:t>
            </a:r>
            <a:endParaRPr lang="ms-MY" dirty="0"/>
          </a:p>
        </p:txBody>
      </p:sp>
      <p:sp>
        <p:nvSpPr>
          <p:cNvPr id="4" name="Rectangle 3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4. TINDAKAN KECEMASAN ALAM SEKITAR (</a:t>
            </a:r>
            <a:r>
              <a:rPr lang="en-US" sz="4000" b="1" dirty="0" err="1" smtClean="0">
                <a:solidFill>
                  <a:schemeClr val="bg1"/>
                </a:solidFill>
              </a:rPr>
              <a:t>Samb</a:t>
            </a:r>
            <a:r>
              <a:rPr lang="en-US" sz="4000" b="1" dirty="0" smtClean="0">
                <a:solidFill>
                  <a:schemeClr val="bg1"/>
                </a:solidFill>
              </a:rPr>
              <a:t>.)</a:t>
            </a:r>
            <a:endParaRPr lang="ms-MY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829312" cy="4389120"/>
          </a:xfrm>
        </p:spPr>
        <p:txBody>
          <a:bodyPr/>
          <a:lstStyle/>
          <a:p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Kualiti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sekeliling</a:t>
            </a:r>
            <a:r>
              <a:rPr lang="en-US" dirty="0" smtClean="0"/>
              <a:t> (EQA) 1974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penguatkuasa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Malaysia.</a:t>
            </a:r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38 set </a:t>
            </a:r>
            <a:r>
              <a:rPr lang="en-US" dirty="0" err="1" smtClean="0"/>
              <a:t>Peraturan-Peraturan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(19 </a:t>
            </a:r>
            <a:r>
              <a:rPr lang="en-US" dirty="0" err="1" smtClean="0"/>
              <a:t>Peraturan-Peraturan</a:t>
            </a:r>
            <a:r>
              <a:rPr lang="en-US" dirty="0" smtClean="0"/>
              <a:t>, 16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3 </a:t>
            </a:r>
            <a:r>
              <a:rPr lang="en-US" dirty="0" err="1" smtClean="0"/>
              <a:t>Peraturan</a:t>
            </a:r>
            <a:r>
              <a:rPr lang="en-US" dirty="0" smtClean="0"/>
              <a:t>)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dikuatkuasakan</a:t>
            </a:r>
            <a:r>
              <a:rPr lang="en-US" dirty="0" smtClean="0"/>
              <a:t>.</a:t>
            </a:r>
            <a:endParaRPr lang="ms-MY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5. AKTA DAN PERATURAN KAWALAN ALAM SEKITAR</a:t>
            </a:r>
            <a:endParaRPr lang="ms-MY" sz="4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928802"/>
            <a:ext cx="2928926" cy="27860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543824" cy="4389120"/>
          </a:xfrm>
        </p:spPr>
        <p:txBody>
          <a:bodyPr/>
          <a:lstStyle/>
          <a:p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mahkamah</a:t>
            </a:r>
            <a:r>
              <a:rPr lang="en-US" dirty="0" smtClean="0"/>
              <a:t> Malaysia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komited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menguatkuasakan</a:t>
            </a:r>
            <a:r>
              <a:rPr lang="en-US" dirty="0" smtClean="0"/>
              <a:t> EQA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Pesalah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terdedah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liabiliti</a:t>
            </a:r>
            <a:r>
              <a:rPr lang="en-US" dirty="0" smtClean="0"/>
              <a:t> yang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marL="514350" indent="-255588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EQA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514350" indent="-255588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31 (2) </a:t>
            </a:r>
            <a:r>
              <a:rPr lang="en-US" dirty="0" err="1" smtClean="0"/>
              <a:t>Notis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endParaRPr lang="en-US" dirty="0" smtClean="0"/>
          </a:p>
          <a:p>
            <a:pPr marL="514350" indent="-255588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membetulkan</a:t>
            </a:r>
            <a:r>
              <a:rPr lang="en-US" dirty="0" smtClean="0"/>
              <a:t>.</a:t>
            </a:r>
            <a:endParaRPr lang="ms-MY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5. AKTA DAN PERATURAN KAWALAN ALAM SEKITAR (</a:t>
            </a:r>
            <a:r>
              <a:rPr lang="en-US" sz="4000" b="1" dirty="0" err="1" smtClean="0">
                <a:solidFill>
                  <a:schemeClr val="bg1"/>
                </a:solidFill>
              </a:rPr>
              <a:t>Samb</a:t>
            </a:r>
            <a:r>
              <a:rPr lang="en-US" sz="4000" b="1" dirty="0" smtClean="0">
                <a:solidFill>
                  <a:schemeClr val="bg1"/>
                </a:solidFill>
              </a:rPr>
              <a:t>.)</a:t>
            </a:r>
            <a:endParaRPr lang="ms-MY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1675" y="4929197"/>
            <a:ext cx="3362325" cy="192880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SOALAN ???</a:t>
            </a:r>
          </a:p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TERIMA KASIH !!!</a:t>
            </a:r>
            <a:endParaRPr lang="ms-MY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TUJUAN</a:t>
            </a:r>
          </a:p>
          <a:p>
            <a:r>
              <a:rPr lang="en-US" dirty="0" smtClean="0"/>
              <a:t>PENGENALAN</a:t>
            </a:r>
          </a:p>
          <a:p>
            <a:pPr marL="514350" indent="-255588">
              <a:buFont typeface="+mj-lt"/>
              <a:buAutoNum type="arabicPeriod"/>
            </a:pPr>
            <a:r>
              <a:rPr lang="en-US" dirty="0" smtClean="0"/>
              <a:t>	TABII ALAM SEKITAR DI TEMPAT KERJA</a:t>
            </a:r>
          </a:p>
          <a:p>
            <a:pPr marL="514350" indent="-255588">
              <a:buFont typeface="+mj-lt"/>
              <a:buAutoNum type="arabicPeriod"/>
            </a:pPr>
            <a:r>
              <a:rPr lang="en-US" dirty="0" smtClean="0"/>
              <a:t> 	KESEDARAN PENJAGAAN ALAM SEKITAR</a:t>
            </a:r>
          </a:p>
          <a:p>
            <a:pPr marL="514350" indent="-255588">
              <a:buFont typeface="+mj-lt"/>
              <a:buAutoNum type="arabicPeriod"/>
            </a:pPr>
            <a:r>
              <a:rPr lang="en-US" dirty="0" smtClean="0"/>
              <a:t> 	HAZARD ALAM SEKITAR</a:t>
            </a:r>
          </a:p>
          <a:p>
            <a:pPr marL="514350" indent="-255588">
              <a:buFont typeface="+mj-lt"/>
              <a:buAutoNum type="arabicPeriod"/>
            </a:pPr>
            <a:r>
              <a:rPr lang="en-US" dirty="0" smtClean="0"/>
              <a:t> 	TINDAKAN KECEMASAN ALAM SEKITAR</a:t>
            </a:r>
          </a:p>
          <a:p>
            <a:pPr marL="514350" indent="-255588">
              <a:buFont typeface="+mj-lt"/>
              <a:buAutoNum type="arabicPeriod"/>
            </a:pPr>
            <a:r>
              <a:rPr lang="en-US" dirty="0" smtClean="0"/>
              <a:t> 	AKTA DAN PERATURAN KAWALAN ALAM 	SEKITAR</a:t>
            </a:r>
            <a:endParaRPr lang="ms-MY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24" y="285728"/>
            <a:ext cx="7572428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ISI KANDUNGAN</a:t>
            </a:r>
            <a:endParaRPr lang="ms-MY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Peneranganini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:-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Tabii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ditempat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</a:p>
          <a:p>
            <a:pPr marL="457200" indent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kesedaran</a:t>
            </a:r>
            <a:r>
              <a:rPr lang="en-US" dirty="0" smtClean="0"/>
              <a:t> </a:t>
            </a:r>
            <a:r>
              <a:rPr lang="en-US" dirty="0" err="1" smtClean="0"/>
              <a:t>penjagaan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.</a:t>
            </a:r>
          </a:p>
          <a:p>
            <a:pPr marL="457200" indent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ditempat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</a:p>
          <a:p>
            <a:pPr marL="457200" indent="0">
              <a:buFont typeface="Wingdings" pitchFamily="2" charset="2"/>
              <a:buChar char="ü"/>
            </a:pPr>
            <a:r>
              <a:rPr lang="en-US" dirty="0" smtClean="0"/>
              <a:t> Hazard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.</a:t>
            </a:r>
          </a:p>
          <a:p>
            <a:pPr marL="457200" indent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Tndakan</a:t>
            </a:r>
            <a:r>
              <a:rPr lang="en-US" dirty="0" smtClean="0"/>
              <a:t> </a:t>
            </a:r>
            <a:r>
              <a:rPr lang="en-US" dirty="0" err="1" smtClean="0"/>
              <a:t>kecemasan</a:t>
            </a:r>
            <a:r>
              <a:rPr lang="en-US" dirty="0" smtClean="0"/>
              <a:t>.</a:t>
            </a:r>
          </a:p>
          <a:p>
            <a:pPr marL="457200" indent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.</a:t>
            </a:r>
          </a:p>
          <a:p>
            <a:pPr marL="457200" indent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.</a:t>
            </a:r>
            <a:endParaRPr lang="ms-MY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24" y="285728"/>
            <a:ext cx="7572428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TUJUAN</a:t>
            </a:r>
            <a:endParaRPr lang="ms-MY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Keperluan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kesedaran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penjagaan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 </a:t>
            </a:r>
            <a:r>
              <a:rPr lang="en-US" sz="3200" dirty="0" err="1" smtClean="0"/>
              <a:t>perlu</a:t>
            </a:r>
            <a:r>
              <a:rPr lang="en-US" sz="3200" dirty="0" smtClean="0"/>
              <a:t> </a:t>
            </a:r>
            <a:r>
              <a:rPr lang="en-US" sz="3200" dirty="0" err="1" smtClean="0"/>
              <a:t>diamalkan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tempat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akta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peraturan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Prosedur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amalan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 </a:t>
            </a:r>
            <a:r>
              <a:rPr lang="en-US" sz="3200" dirty="0" err="1" smtClean="0"/>
              <a:t>berpotensi</a:t>
            </a:r>
            <a:r>
              <a:rPr lang="en-US" sz="3200" dirty="0" smtClean="0"/>
              <a:t> </a:t>
            </a:r>
            <a:r>
              <a:rPr lang="en-US" sz="3200" dirty="0" err="1" smtClean="0"/>
              <a:t>mengurangkan</a:t>
            </a:r>
            <a:r>
              <a:rPr lang="en-US" sz="3200" dirty="0" smtClean="0"/>
              <a:t> </a:t>
            </a:r>
            <a:r>
              <a:rPr lang="en-US" sz="3200" dirty="0" err="1" smtClean="0"/>
              <a:t>risiko</a:t>
            </a:r>
            <a:r>
              <a:rPr lang="en-US" sz="3200" dirty="0" smtClean="0"/>
              <a:t> </a:t>
            </a:r>
            <a:r>
              <a:rPr lang="en-US" sz="3200" dirty="0" err="1" smtClean="0"/>
              <a:t>pencemaran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akibat</a:t>
            </a:r>
            <a:r>
              <a:rPr lang="en-US" sz="3200" dirty="0" smtClean="0"/>
              <a:t> </a:t>
            </a:r>
            <a:r>
              <a:rPr lang="en-US" sz="3200" dirty="0" err="1" smtClean="0"/>
              <a:t>daripada</a:t>
            </a:r>
            <a:r>
              <a:rPr lang="en-US" sz="3200" dirty="0" smtClean="0"/>
              <a:t> </a:t>
            </a:r>
            <a:r>
              <a:rPr lang="en-US" sz="3200" dirty="0" err="1" smtClean="0"/>
              <a:t>kepesatan</a:t>
            </a:r>
            <a:r>
              <a:rPr lang="en-US" sz="3200" dirty="0" smtClean="0"/>
              <a:t> </a:t>
            </a:r>
            <a:r>
              <a:rPr lang="en-US" sz="3200" dirty="0" err="1" smtClean="0"/>
              <a:t>industri</a:t>
            </a:r>
            <a:r>
              <a:rPr lang="en-US" sz="3200" dirty="0" smtClean="0"/>
              <a:t>.</a:t>
            </a:r>
            <a:endParaRPr lang="ms-MY" sz="32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24" y="285728"/>
            <a:ext cx="7572428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PENGENALAN</a:t>
            </a:r>
            <a:endParaRPr lang="ms-MY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 </a:t>
            </a:r>
            <a:r>
              <a:rPr lang="en-US" sz="3200" dirty="0" err="1" smtClean="0"/>
              <a:t>semakin</a:t>
            </a:r>
            <a:r>
              <a:rPr lang="en-US" sz="3200" dirty="0" smtClean="0"/>
              <a:t> </a:t>
            </a:r>
            <a:r>
              <a:rPr lang="en-US" sz="3200" dirty="0" err="1" smtClean="0"/>
              <a:t>terancam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pencemaran</a:t>
            </a:r>
            <a:r>
              <a:rPr lang="en-US" sz="3200" dirty="0" smtClean="0"/>
              <a:t>  </a:t>
            </a:r>
            <a:r>
              <a:rPr lang="en-US" sz="3200" dirty="0" err="1" smtClean="0"/>
              <a:t>atmosfera</a:t>
            </a:r>
            <a:r>
              <a:rPr lang="en-US" sz="3200" dirty="0" smtClean="0"/>
              <a:t>, </a:t>
            </a:r>
            <a:r>
              <a:rPr lang="en-US" sz="3200" dirty="0" err="1" smtClean="0"/>
              <a:t>pemanasan</a:t>
            </a:r>
            <a:r>
              <a:rPr lang="en-US" sz="3200" dirty="0" smtClean="0"/>
              <a:t> global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bahaya-bahaya</a:t>
            </a:r>
            <a:r>
              <a:rPr lang="en-US" sz="3200" dirty="0" smtClean="0"/>
              <a:t> lain yang </a:t>
            </a:r>
            <a:r>
              <a:rPr lang="en-US" sz="3200" dirty="0" err="1" smtClean="0"/>
              <a:t>berpunca</a:t>
            </a:r>
            <a:r>
              <a:rPr lang="en-US" sz="3200" dirty="0" smtClean="0"/>
              <a:t> </a:t>
            </a:r>
            <a:r>
              <a:rPr lang="en-US" sz="3200" dirty="0" err="1" smtClean="0"/>
              <a:t>daripada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aktiviti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aktiviti</a:t>
            </a:r>
            <a:r>
              <a:rPr lang="en-US" sz="3200" dirty="0" smtClean="0"/>
              <a:t> yang </a:t>
            </a:r>
            <a:r>
              <a:rPr lang="en-US" sz="3200" dirty="0" err="1" smtClean="0"/>
              <a:t>boleh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memulihara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.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, </a:t>
            </a:r>
            <a:r>
              <a:rPr lang="en-US" sz="3200" dirty="0" err="1" smtClean="0"/>
              <a:t>aktiviti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kesedaran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penjagaan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.</a:t>
            </a:r>
            <a:endParaRPr lang="ms-MY" sz="32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24" y="285728"/>
            <a:ext cx="7572428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1. TABII ALAM SEKITAR DI TEMPAT KERJA</a:t>
            </a:r>
            <a:endParaRPr lang="ms-MY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punca-punca</a:t>
            </a:r>
            <a:r>
              <a:rPr lang="en-US" dirty="0" smtClean="0"/>
              <a:t> yang </a:t>
            </a:r>
            <a:r>
              <a:rPr lang="en-US" dirty="0" err="1" smtClean="0"/>
              <a:t>mengancam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:-</a:t>
            </a:r>
          </a:p>
          <a:p>
            <a:pPr>
              <a:buNone/>
            </a:pPr>
            <a:endParaRPr lang="ms-MY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24" y="285728"/>
            <a:ext cx="7572428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1. TABII ALAM SEKITAR DI TEMPAT KERJA (</a:t>
            </a:r>
            <a:r>
              <a:rPr lang="en-US" sz="4400" b="1" dirty="0" err="1" smtClean="0">
                <a:solidFill>
                  <a:schemeClr val="bg1"/>
                </a:solidFill>
              </a:rPr>
              <a:t>Samb</a:t>
            </a:r>
            <a:r>
              <a:rPr lang="en-US" sz="4400" b="1" dirty="0" smtClean="0">
                <a:solidFill>
                  <a:schemeClr val="bg1"/>
                </a:solidFill>
              </a:rPr>
              <a:t>.)</a:t>
            </a:r>
            <a:endParaRPr lang="ms-MY" sz="4400" b="1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714620"/>
            <a:ext cx="3384550" cy="3683000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40" y="3591062"/>
            <a:ext cx="4638675" cy="609600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540" y="4226062"/>
            <a:ext cx="4638675" cy="749300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540" y="4999175"/>
            <a:ext cx="4638675" cy="611187"/>
          </a:xfrm>
          <a:prstGeom prst="rect">
            <a:avLst/>
          </a:prstGeom>
          <a:noFill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540" y="5635762"/>
            <a:ext cx="4638675" cy="609600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7"/>
          <a:srcRect t="7905" r="40661" b="61134"/>
          <a:stretch>
            <a:fillRect/>
          </a:stretch>
        </p:blipFill>
        <p:spPr bwMode="auto">
          <a:xfrm>
            <a:off x="500034" y="2786058"/>
            <a:ext cx="4786346" cy="796019"/>
          </a:xfrm>
          <a:prstGeom prst="rect">
            <a:avLst/>
          </a:prstGeom>
          <a:noFill/>
        </p:spPr>
      </p:pic>
      <p:sp>
        <p:nvSpPr>
          <p:cNvPr id="25" name="Rounded Rectangle 24"/>
          <p:cNvSpPr/>
          <p:nvPr/>
        </p:nvSpPr>
        <p:spPr>
          <a:xfrm>
            <a:off x="714348" y="2857496"/>
            <a:ext cx="4000528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Pencemaran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bahab</a:t>
            </a:r>
            <a:r>
              <a:rPr lang="en-US" dirty="0" err="1">
                <a:solidFill>
                  <a:schemeClr val="tx1"/>
                </a:solidFill>
              </a:rPr>
              <a:t>n</a:t>
            </a:r>
            <a:r>
              <a:rPr lang="en-US" dirty="0" err="1" smtClean="0">
                <a:solidFill>
                  <a:schemeClr val="tx1"/>
                </a:solidFill>
              </a:rPr>
              <a:t>berbahaya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4348" y="3571876"/>
            <a:ext cx="4000528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Hakisan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angin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5786" y="4143380"/>
            <a:ext cx="4000528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Perubahan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iklim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pengglasieran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4348" y="5000636"/>
            <a:ext cx="3286148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Penambahan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penduduk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85786" y="5572140"/>
            <a:ext cx="3214710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Keadaan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meteorologi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orang</a:t>
            </a:r>
            <a:r>
              <a:rPr lang="en-US" sz="3200" dirty="0" smtClean="0"/>
              <a:t> </a:t>
            </a:r>
            <a:r>
              <a:rPr lang="en-US" sz="3200" dirty="0" err="1" smtClean="0"/>
              <a:t>bertanggungjawab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melindungi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memelihara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. </a:t>
            </a:r>
            <a:r>
              <a:rPr lang="en-US" sz="3200" dirty="0" err="1" smtClean="0"/>
              <a:t>Segala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tindakan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boleh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/>
              <a:t>kemerosotan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 </a:t>
            </a:r>
            <a:r>
              <a:rPr lang="en-US" sz="3200" dirty="0" err="1" smtClean="0"/>
              <a:t>perlulah</a:t>
            </a:r>
            <a:r>
              <a:rPr lang="en-US" sz="3200" dirty="0" smtClean="0"/>
              <a:t> </a:t>
            </a:r>
            <a:r>
              <a:rPr lang="en-US" sz="3200" dirty="0" err="1" smtClean="0"/>
              <a:t>dikurangkan</a:t>
            </a:r>
            <a:r>
              <a:rPr lang="en-US" sz="3200" dirty="0" smtClean="0"/>
              <a:t>.</a:t>
            </a:r>
            <a:endParaRPr lang="ms-MY" sz="32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24" y="285728"/>
            <a:ext cx="7572428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2. KESEDARAN PENJAGAAN ALAM SEKITAR</a:t>
            </a:r>
            <a:endParaRPr lang="ms-MY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7"/>
            <a:ext cx="442912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kaedah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memulihara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:-</a:t>
            </a:r>
          </a:p>
          <a:p>
            <a:pPr>
              <a:buNone/>
            </a:pPr>
            <a:endParaRPr lang="ms-MY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24" y="285728"/>
            <a:ext cx="7572428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2. KESEDARAN PENJAGAAN ALAM SEKITAR (</a:t>
            </a:r>
            <a:r>
              <a:rPr lang="en-US" sz="4000" b="1" dirty="0" err="1" smtClean="0">
                <a:solidFill>
                  <a:schemeClr val="bg1"/>
                </a:solidFill>
              </a:rPr>
              <a:t>Samb</a:t>
            </a:r>
            <a:r>
              <a:rPr lang="en-US" sz="4000" b="1" dirty="0" smtClean="0">
                <a:solidFill>
                  <a:schemeClr val="bg1"/>
                </a:solidFill>
              </a:rPr>
              <a:t>.)</a:t>
            </a:r>
            <a:endParaRPr lang="ms-MY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7786742" cy="37862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8926" y="3214686"/>
            <a:ext cx="17145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Kitar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28" y="3214686"/>
            <a:ext cx="17145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8926" y="4429132"/>
            <a:ext cx="17145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organik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9190" y="4143380"/>
            <a:ext cx="171451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Kurangkan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pembakaran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terbuka</a:t>
            </a:r>
            <a:endParaRPr lang="ms-MY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kaedah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memulihara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:-</a:t>
            </a:r>
            <a:endParaRPr lang="ms-MY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2. KESEDARAN PENJAGAAN ALAM SEKITAR (</a:t>
            </a:r>
            <a:r>
              <a:rPr lang="en-US" sz="4000" b="1" dirty="0" err="1" smtClean="0">
                <a:solidFill>
                  <a:schemeClr val="bg1"/>
                </a:solidFill>
              </a:rPr>
              <a:t>Samb</a:t>
            </a:r>
            <a:r>
              <a:rPr lang="en-US" sz="4000" b="1" dirty="0" smtClean="0">
                <a:solidFill>
                  <a:schemeClr val="bg1"/>
                </a:solidFill>
              </a:rPr>
              <a:t>.)</a:t>
            </a:r>
            <a:endParaRPr lang="ms-MY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7786710" cy="36578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7224" y="3143248"/>
            <a:ext cx="17145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Jimat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Elektrik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24" y="3714752"/>
            <a:ext cx="17145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Jimat</a:t>
            </a:r>
            <a:r>
              <a:rPr lang="en-US" dirty="0" smtClean="0">
                <a:solidFill>
                  <a:schemeClr val="tx1"/>
                </a:solidFill>
              </a:rPr>
              <a:t> Air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6429396"/>
            <a:ext cx="71438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NCS/JPK/KSM JULAI 2017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GCA04(CA04)</a:t>
            </a:r>
            <a:endParaRPr lang="ms-MY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623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2. KESEDARAN PENJAGAAN ALAM SEKITAR (Samb.)</vt:lpstr>
      <vt:lpstr>3. HAZARD ALAM SEKITAR</vt:lpstr>
      <vt:lpstr>4. TINDAKAN KECEMASAN ALAM SEKITAR</vt:lpstr>
      <vt:lpstr>4. TINDAKAN KECEMASAN ALAM SEKITAR (Samb.)</vt:lpstr>
      <vt:lpstr>5. AKTA DAN PERATURAN KAWALAN ALAM SEKITAR</vt:lpstr>
      <vt:lpstr>5. AKTA DAN PERATURAN KAWALAN ALAM SEKITAR (Samb.)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</cp:revision>
  <dcterms:created xsi:type="dcterms:W3CDTF">2017-12-05T04:52:43Z</dcterms:created>
  <dcterms:modified xsi:type="dcterms:W3CDTF">2018-01-12T04:39:51Z</dcterms:modified>
</cp:coreProperties>
</file>